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notesSlides/notesSlide4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notesSlides/notesSlide5.xml" ContentType="application/vnd.openxmlformats-officedocument.presentationml.notesSlide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notesSlides/notesSlide6.xml" ContentType="application/vnd.openxmlformats-officedocument.presentationml.notesSlide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notesSlides/notesSlide7.xml" ContentType="application/vnd.openxmlformats-officedocument.presentationml.notesSlide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notesSlides/notesSlide8.xml" ContentType="application/vnd.openxmlformats-officedocument.presentationml.notesSlide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69.xml" ContentType="application/inkml+xml"/>
  <Override PartName="/ppt/ink/ink170.xml" ContentType="application/inkml+xml"/>
  <Override PartName="/ppt/ink/ink171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notesSlides/notesSlide9.xml" ContentType="application/vnd.openxmlformats-officedocument.presentationml.notesSlide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notesSlides/notesSlide10.xml" ContentType="application/vnd.openxmlformats-officedocument.presentationml.notesSlide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2" r:id="rId2"/>
  </p:sldMasterIdLst>
  <p:notesMasterIdLst>
    <p:notesMasterId r:id="rId55"/>
  </p:notesMasterIdLst>
  <p:sldIdLst>
    <p:sldId id="532" r:id="rId3"/>
    <p:sldId id="498" r:id="rId4"/>
    <p:sldId id="499" r:id="rId5"/>
    <p:sldId id="267" r:id="rId6"/>
    <p:sldId id="268" r:id="rId7"/>
    <p:sldId id="269" r:id="rId8"/>
    <p:sldId id="333" r:id="rId9"/>
    <p:sldId id="334" r:id="rId10"/>
    <p:sldId id="266" r:id="rId11"/>
    <p:sldId id="362" r:id="rId12"/>
    <p:sldId id="351" r:id="rId13"/>
    <p:sldId id="271" r:id="rId14"/>
    <p:sldId id="272" r:id="rId15"/>
    <p:sldId id="363" r:id="rId16"/>
    <p:sldId id="352" r:id="rId17"/>
    <p:sldId id="273" r:id="rId18"/>
    <p:sldId id="353" r:id="rId19"/>
    <p:sldId id="337" r:id="rId20"/>
    <p:sldId id="274" r:id="rId21"/>
    <p:sldId id="275" r:id="rId22"/>
    <p:sldId id="366" r:id="rId23"/>
    <p:sldId id="354" r:id="rId24"/>
    <p:sldId id="364" r:id="rId25"/>
    <p:sldId id="369" r:id="rId26"/>
    <p:sldId id="280" r:id="rId27"/>
    <p:sldId id="282" r:id="rId28"/>
    <p:sldId id="341" r:id="rId29"/>
    <p:sldId id="486" r:id="rId30"/>
    <p:sldId id="340" r:id="rId31"/>
    <p:sldId id="287" r:id="rId32"/>
    <p:sldId id="288" r:id="rId33"/>
    <p:sldId id="490" r:id="rId34"/>
    <p:sldId id="290" r:id="rId35"/>
    <p:sldId id="355" r:id="rId36"/>
    <p:sldId id="291" r:id="rId37"/>
    <p:sldId id="375" r:id="rId38"/>
    <p:sldId id="292" r:id="rId39"/>
    <p:sldId id="293" r:id="rId40"/>
    <p:sldId id="294" r:id="rId41"/>
    <p:sldId id="296" r:id="rId42"/>
    <p:sldId id="342" r:id="rId43"/>
    <p:sldId id="297" r:id="rId44"/>
    <p:sldId id="343" r:id="rId45"/>
    <p:sldId id="344" r:id="rId46"/>
    <p:sldId id="346" r:id="rId47"/>
    <p:sldId id="347" r:id="rId48"/>
    <p:sldId id="478" r:id="rId49"/>
    <p:sldId id="300" r:id="rId50"/>
    <p:sldId id="368" r:id="rId51"/>
    <p:sldId id="377" r:id="rId52"/>
    <p:sldId id="301" r:id="rId53"/>
    <p:sldId id="497" r:id="rId54"/>
  </p:sldIdLst>
  <p:sldSz cx="12192000" cy="6858000"/>
  <p:notesSz cx="6858000" cy="9144000"/>
  <p:embeddedFontLst>
    <p:embeddedFont>
      <p:font typeface="Bradley Hand ITC" panose="03070402050302030203" pitchFamily="66" charset="0"/>
      <p:regular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ambria Math" panose="02040503050406030204" pitchFamily="18" charset="0"/>
      <p:regular r:id="rId61"/>
    </p:embeddedFont>
    <p:embeddedFont>
      <p:font typeface="Consolas" panose="020B0609020204030204" pitchFamily="49" charset="0"/>
      <p:regular r:id="rId62"/>
      <p:bold r:id="rId63"/>
      <p:italic r:id="rId64"/>
      <p:boldItalic r:id="rId6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FF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76122" autoAdjust="0"/>
  </p:normalViewPr>
  <p:slideViewPr>
    <p:cSldViewPr>
      <p:cViewPr varScale="1">
        <p:scale>
          <a:sx n="87" d="100"/>
          <a:sy n="87" d="100"/>
        </p:scale>
        <p:origin x="1602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8.fntdata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3.fntdata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font" Target="fonts/font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4.fntdata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accent1_2" csCatId="accent1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2000" b="1" dirty="0"/>
            <a:t>Output space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1" custLinFactY="-32473" custLinFactNeighborX="-5898" custLinFactNeighborY="-100000"/>
      <dgm:spPr/>
    </dgm:pt>
    <dgm:pt modelId="{41E08DF2-C11F-4036-A57F-9DBB8C838842}" type="pres">
      <dgm:prSet presAssocID="{A72FC3AA-F857-4BBA-BA3D-BD8152ED6512}" presName="wedge1Tx" presStyleLbl="node1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F5868315-AA92-4977-B610-7E52878A3B6E}" type="presOf" srcId="{8905F675-E1B9-4CB0-B423-28836DABD697}" destId="{41E08DF2-C11F-4036-A57F-9DBB8C838842}" srcOrd="1" destOrd="0" presId="urn:microsoft.com/office/officeart/2005/8/layout/chart3"/>
    <dgm:cxn modelId="{6951A5AF-BB5C-4663-8313-66233E18027F}" type="presOf" srcId="{8905F675-E1B9-4CB0-B423-28836DABD697}" destId="{E3D98E3D-8746-42B2-B325-F3A2547C72A6}" srcOrd="0" destOrd="0" presId="urn:microsoft.com/office/officeart/2005/8/layout/chart3"/>
    <dgm:cxn modelId="{62593EBD-8D15-4820-B3F9-EDF1D51E5B74}" type="presOf" srcId="{A72FC3AA-F857-4BBA-BA3D-BD8152ED6512}" destId="{3B47C1D3-4535-412B-8BED-F66C91D58C1D}" srcOrd="0" destOrd="0" presId="urn:microsoft.com/office/officeart/2005/8/layout/chart3"/>
    <dgm:cxn modelId="{FCAD9EB7-C127-4554-9B55-104300831E1B}" type="presParOf" srcId="{3B47C1D3-4535-412B-8BED-F66C91D58C1D}" destId="{E3D98E3D-8746-42B2-B325-F3A2547C72A6}" srcOrd="0" destOrd="0" presId="urn:microsoft.com/office/officeart/2005/8/layout/chart3"/>
    <dgm:cxn modelId="{AF67B6AD-463D-47DD-94BE-561EC6D0B8CE}" type="presParOf" srcId="{3B47C1D3-4535-412B-8BED-F66C91D58C1D}" destId="{41E08DF2-C11F-4036-A57F-9DBB8C838842}" srcOrd="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accent3_2" csCatId="accent3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2000" b="1" dirty="0"/>
            <a:t>Input space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1" custLinFactY="-32473" custLinFactNeighborX="-5898" custLinFactNeighborY="-100000"/>
      <dgm:spPr/>
    </dgm:pt>
    <dgm:pt modelId="{41E08DF2-C11F-4036-A57F-9DBB8C838842}" type="pres">
      <dgm:prSet presAssocID="{A72FC3AA-F857-4BBA-BA3D-BD8152ED6512}" presName="wedge1Tx" presStyleLbl="node1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CA1FE22B-AE02-4C26-BDF0-7D911296E303}" type="presOf" srcId="{8905F675-E1B9-4CB0-B423-28836DABD697}" destId="{E3D98E3D-8746-42B2-B325-F3A2547C72A6}" srcOrd="0" destOrd="0" presId="urn:microsoft.com/office/officeart/2005/8/layout/chart3"/>
    <dgm:cxn modelId="{5222CBAB-E76E-40E6-9D7E-D398119D5145}" type="presOf" srcId="{8905F675-E1B9-4CB0-B423-28836DABD697}" destId="{41E08DF2-C11F-4036-A57F-9DBB8C838842}" srcOrd="1" destOrd="0" presId="urn:microsoft.com/office/officeart/2005/8/layout/chart3"/>
    <dgm:cxn modelId="{4340B1C4-D145-48B9-9AFE-6C3D7A5166FD}" type="presOf" srcId="{A72FC3AA-F857-4BBA-BA3D-BD8152ED6512}" destId="{3B47C1D3-4535-412B-8BED-F66C91D58C1D}" srcOrd="0" destOrd="0" presId="urn:microsoft.com/office/officeart/2005/8/layout/chart3"/>
    <dgm:cxn modelId="{B1D5D61A-629E-4EEF-8D77-BE57AC0C76E8}" type="presParOf" srcId="{3B47C1D3-4535-412B-8BED-F66C91D58C1D}" destId="{E3D98E3D-8746-42B2-B325-F3A2547C72A6}" srcOrd="0" destOrd="0" presId="urn:microsoft.com/office/officeart/2005/8/layout/chart3"/>
    <dgm:cxn modelId="{5060F571-FE96-4CDE-A7EE-65DF7B207BB7}" type="presParOf" srcId="{3B47C1D3-4535-412B-8BED-F66C91D58C1D}" destId="{41E08DF2-C11F-4036-A57F-9DBB8C838842}" srcOrd="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accent1_2" csCatId="accent1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2000" b="1" dirty="0"/>
            <a:t>Output space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1" custLinFactY="-32473" custLinFactNeighborX="-5898" custLinFactNeighborY="-100000"/>
      <dgm:spPr/>
    </dgm:pt>
    <dgm:pt modelId="{41E08DF2-C11F-4036-A57F-9DBB8C838842}" type="pres">
      <dgm:prSet presAssocID="{A72FC3AA-F857-4BBA-BA3D-BD8152ED6512}" presName="wedge1Tx" presStyleLbl="node1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8521093E-4B10-4C7A-86A1-3E83983AF52E}" type="presOf" srcId="{8905F675-E1B9-4CB0-B423-28836DABD697}" destId="{41E08DF2-C11F-4036-A57F-9DBB8C838842}" srcOrd="1" destOrd="0" presId="urn:microsoft.com/office/officeart/2005/8/layout/chart3"/>
    <dgm:cxn modelId="{FE59CC43-96B5-4E5F-B92C-9166594CBBC3}" type="presOf" srcId="{A72FC3AA-F857-4BBA-BA3D-BD8152ED6512}" destId="{3B47C1D3-4535-412B-8BED-F66C91D58C1D}" srcOrd="0" destOrd="0" presId="urn:microsoft.com/office/officeart/2005/8/layout/chart3"/>
    <dgm:cxn modelId="{CA508958-8B5C-4F90-8723-92D450351F9C}" type="presOf" srcId="{8905F675-E1B9-4CB0-B423-28836DABD697}" destId="{E3D98E3D-8746-42B2-B325-F3A2547C72A6}" srcOrd="0" destOrd="0" presId="urn:microsoft.com/office/officeart/2005/8/layout/chart3"/>
    <dgm:cxn modelId="{40BD983A-1FB2-4AB2-BC29-F5CC924600DF}" type="presParOf" srcId="{3B47C1D3-4535-412B-8BED-F66C91D58C1D}" destId="{E3D98E3D-8746-42B2-B325-F3A2547C72A6}" srcOrd="0" destOrd="0" presId="urn:microsoft.com/office/officeart/2005/8/layout/chart3"/>
    <dgm:cxn modelId="{D546C2B4-CADD-41CE-A85A-D348B3C98053}" type="presParOf" srcId="{3B47C1D3-4535-412B-8BED-F66C91D58C1D}" destId="{41E08DF2-C11F-4036-A57F-9DBB8C838842}" srcOrd="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accent3_2" csCatId="accent3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2000" b="1" dirty="0"/>
            <a:t>Input space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1" custLinFactY="-32473" custLinFactNeighborX="-5898" custLinFactNeighborY="-100000"/>
      <dgm:spPr/>
    </dgm:pt>
    <dgm:pt modelId="{41E08DF2-C11F-4036-A57F-9DBB8C838842}" type="pres">
      <dgm:prSet presAssocID="{A72FC3AA-F857-4BBA-BA3D-BD8152ED6512}" presName="wedge1Tx" presStyleLbl="node1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7982E820-5836-4429-9F29-661669148A49}" type="presOf" srcId="{8905F675-E1B9-4CB0-B423-28836DABD697}" destId="{E3D98E3D-8746-42B2-B325-F3A2547C72A6}" srcOrd="0" destOrd="0" presId="urn:microsoft.com/office/officeart/2005/8/layout/chart3"/>
    <dgm:cxn modelId="{1734AD86-0C30-46A3-92CE-686E2CBEBBB6}" type="presOf" srcId="{8905F675-E1B9-4CB0-B423-28836DABD697}" destId="{41E08DF2-C11F-4036-A57F-9DBB8C838842}" srcOrd="1" destOrd="0" presId="urn:microsoft.com/office/officeart/2005/8/layout/chart3"/>
    <dgm:cxn modelId="{739EE6B3-39C0-442D-B607-B71BEDF94CD7}" type="presOf" srcId="{A72FC3AA-F857-4BBA-BA3D-BD8152ED6512}" destId="{3B47C1D3-4535-412B-8BED-F66C91D58C1D}" srcOrd="0" destOrd="0" presId="urn:microsoft.com/office/officeart/2005/8/layout/chart3"/>
    <dgm:cxn modelId="{A206DD6A-5396-4BD1-9C71-BE4CBF89AF93}" type="presParOf" srcId="{3B47C1D3-4535-412B-8BED-F66C91D58C1D}" destId="{E3D98E3D-8746-42B2-B325-F3A2547C72A6}" srcOrd="0" destOrd="0" presId="urn:microsoft.com/office/officeart/2005/8/layout/chart3"/>
    <dgm:cxn modelId="{4203F4DC-B845-471E-BCA7-F0477395433C}" type="presParOf" srcId="{3B47C1D3-4535-412B-8BED-F66C91D58C1D}" destId="{41E08DF2-C11F-4036-A57F-9DBB8C838842}" srcOrd="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colorful5" csCatId="colorful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1800" b="1" dirty="0"/>
            <a:t>Output 1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6B7CE977-1412-4B88-A595-64207FC08B82}">
      <dgm:prSet phldrT="[Text]" custT="1"/>
      <dgm:spPr/>
      <dgm:t>
        <a:bodyPr/>
        <a:lstStyle/>
        <a:p>
          <a:r>
            <a:rPr lang="en-US" sz="1800" b="1" dirty="0"/>
            <a:t>Output 2</a:t>
          </a:r>
        </a:p>
      </dgm:t>
    </dgm:pt>
    <dgm:pt modelId="{B2DFD229-4D71-4DD2-A0D3-66C5F340390B}" type="par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74444088-4711-425A-B59A-5FA96D37C25C}" type="sib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ED48DFAA-B518-417C-98B2-F933B07EDB09}">
      <dgm:prSet phldrT="[Text]" custT="1"/>
      <dgm:spPr/>
      <dgm:t>
        <a:bodyPr/>
        <a:lstStyle/>
        <a:p>
          <a:r>
            <a:rPr lang="en-US" sz="1800" b="1" dirty="0"/>
            <a:t>Output 3</a:t>
          </a:r>
        </a:p>
      </dgm:t>
    </dgm:pt>
    <dgm:pt modelId="{B9257AE4-21EA-4B28-975C-BC04FC866952}" type="sib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88FD40F1-4B16-48B8-B408-19F4EF8D32AA}" type="par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3"/>
      <dgm:spPr/>
    </dgm:pt>
    <dgm:pt modelId="{41E08DF2-C11F-4036-A57F-9DBB8C838842}" type="pres">
      <dgm:prSet presAssocID="{A72FC3AA-F857-4BBA-BA3D-BD8152ED651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71C831D-3153-49B3-B377-DF79E4CD63BC}" type="pres">
      <dgm:prSet presAssocID="{A72FC3AA-F857-4BBA-BA3D-BD8152ED6512}" presName="wedge2" presStyleLbl="node1" presStyleIdx="1" presStyleCnt="3"/>
      <dgm:spPr/>
    </dgm:pt>
    <dgm:pt modelId="{B7D9A4E9-AF02-45EB-AF55-7C4E70F5FA9E}" type="pres">
      <dgm:prSet presAssocID="{A72FC3AA-F857-4BBA-BA3D-BD8152ED651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19050D-6D07-49DB-BB47-4C69625AD080}" type="pres">
      <dgm:prSet presAssocID="{A72FC3AA-F857-4BBA-BA3D-BD8152ED6512}" presName="wedge3" presStyleLbl="node1" presStyleIdx="2" presStyleCnt="3"/>
      <dgm:spPr/>
    </dgm:pt>
    <dgm:pt modelId="{30CC2754-3FAF-4F12-B926-0FFDB8A8423A}" type="pres">
      <dgm:prSet presAssocID="{A72FC3AA-F857-4BBA-BA3D-BD8152ED651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6DDF1F23-A915-41BC-8ED8-5B1D35F21741}" type="presOf" srcId="{8905F675-E1B9-4CB0-B423-28836DABD697}" destId="{41E08DF2-C11F-4036-A57F-9DBB8C838842}" srcOrd="1" destOrd="0" presId="urn:microsoft.com/office/officeart/2005/8/layout/chart3"/>
    <dgm:cxn modelId="{D0149636-C116-4E92-8EE6-51911C95C7E0}" type="presOf" srcId="{8905F675-E1B9-4CB0-B423-28836DABD697}" destId="{E3D98E3D-8746-42B2-B325-F3A2547C72A6}" srcOrd="0" destOrd="0" presId="urn:microsoft.com/office/officeart/2005/8/layout/chart3"/>
    <dgm:cxn modelId="{475B7D5B-9A3F-4C52-B098-2B24934C7502}" type="presOf" srcId="{6B7CE977-1412-4B88-A595-64207FC08B82}" destId="{271C831D-3153-49B3-B377-DF79E4CD63BC}" srcOrd="0" destOrd="0" presId="urn:microsoft.com/office/officeart/2005/8/layout/chart3"/>
    <dgm:cxn modelId="{599B0D63-3CC2-4C01-A44D-53ABB4D491FF}" type="presOf" srcId="{6B7CE977-1412-4B88-A595-64207FC08B82}" destId="{B7D9A4E9-AF02-45EB-AF55-7C4E70F5FA9E}" srcOrd="1" destOrd="0" presId="urn:microsoft.com/office/officeart/2005/8/layout/chart3"/>
    <dgm:cxn modelId="{1ADF3573-24B3-4483-BEF1-7A7B705EA034}" type="presOf" srcId="{ED48DFAA-B518-417C-98B2-F933B07EDB09}" destId="{0019050D-6D07-49DB-BB47-4C69625AD080}" srcOrd="0" destOrd="0" presId="urn:microsoft.com/office/officeart/2005/8/layout/chart3"/>
    <dgm:cxn modelId="{EE05AF82-6939-4EF7-BFB0-8F14735F5C01}" type="presOf" srcId="{ED48DFAA-B518-417C-98B2-F933B07EDB09}" destId="{30CC2754-3FAF-4F12-B926-0FFDB8A8423A}" srcOrd="1" destOrd="0" presId="urn:microsoft.com/office/officeart/2005/8/layout/chart3"/>
    <dgm:cxn modelId="{43DDDB84-36CD-4340-B3A2-6434F5678746}" type="presOf" srcId="{A72FC3AA-F857-4BBA-BA3D-BD8152ED6512}" destId="{3B47C1D3-4535-412B-8BED-F66C91D58C1D}" srcOrd="0" destOrd="0" presId="urn:microsoft.com/office/officeart/2005/8/layout/chart3"/>
    <dgm:cxn modelId="{EE5A5B8B-229C-405D-8C60-5D8EBE980EE8}" srcId="{A72FC3AA-F857-4BBA-BA3D-BD8152ED6512}" destId="{6B7CE977-1412-4B88-A595-64207FC08B82}" srcOrd="1" destOrd="0" parTransId="{B2DFD229-4D71-4DD2-A0D3-66C5F340390B}" sibTransId="{74444088-4711-425A-B59A-5FA96D37C25C}"/>
    <dgm:cxn modelId="{9B72E6AC-46E2-4D59-8969-2CAB11C82434}" srcId="{A72FC3AA-F857-4BBA-BA3D-BD8152ED6512}" destId="{ED48DFAA-B518-417C-98B2-F933B07EDB09}" srcOrd="2" destOrd="0" parTransId="{88FD40F1-4B16-48B8-B408-19F4EF8D32AA}" sibTransId="{B9257AE4-21EA-4B28-975C-BC04FC866952}"/>
    <dgm:cxn modelId="{8B743204-E726-4515-8BD9-B7B4B16858EC}" type="presParOf" srcId="{3B47C1D3-4535-412B-8BED-F66C91D58C1D}" destId="{E3D98E3D-8746-42B2-B325-F3A2547C72A6}" srcOrd="0" destOrd="0" presId="urn:microsoft.com/office/officeart/2005/8/layout/chart3"/>
    <dgm:cxn modelId="{7E562B3E-BE4A-43E1-B4B0-B8CAF37BF039}" type="presParOf" srcId="{3B47C1D3-4535-412B-8BED-F66C91D58C1D}" destId="{41E08DF2-C11F-4036-A57F-9DBB8C838842}" srcOrd="1" destOrd="0" presId="urn:microsoft.com/office/officeart/2005/8/layout/chart3"/>
    <dgm:cxn modelId="{C5EE6789-F571-436F-84EC-ECC0E69A1297}" type="presParOf" srcId="{3B47C1D3-4535-412B-8BED-F66C91D58C1D}" destId="{271C831D-3153-49B3-B377-DF79E4CD63BC}" srcOrd="2" destOrd="0" presId="urn:microsoft.com/office/officeart/2005/8/layout/chart3"/>
    <dgm:cxn modelId="{71F111AA-72FA-413F-A789-D2F73B00C8B0}" type="presParOf" srcId="{3B47C1D3-4535-412B-8BED-F66C91D58C1D}" destId="{B7D9A4E9-AF02-45EB-AF55-7C4E70F5FA9E}" srcOrd="3" destOrd="0" presId="urn:microsoft.com/office/officeart/2005/8/layout/chart3"/>
    <dgm:cxn modelId="{5CEBA374-CEE1-4549-99A2-68AD04D88F6E}" type="presParOf" srcId="{3B47C1D3-4535-412B-8BED-F66C91D58C1D}" destId="{0019050D-6D07-49DB-BB47-4C69625AD080}" srcOrd="4" destOrd="0" presId="urn:microsoft.com/office/officeart/2005/8/layout/chart3"/>
    <dgm:cxn modelId="{9F4F5EA5-03E4-4388-A3F6-8155AF320625}" type="presParOf" srcId="{3B47C1D3-4535-412B-8BED-F66C91D58C1D}" destId="{30CC2754-3FAF-4F12-B926-0FFDB8A8423A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colorful5" csCatId="colorful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1800" b="1" dirty="0"/>
            <a:t>Input partition 1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6B7CE977-1412-4B88-A595-64207FC08B82}">
      <dgm:prSet phldrT="[Text]" custT="1"/>
      <dgm:spPr/>
      <dgm:t>
        <a:bodyPr/>
        <a:lstStyle/>
        <a:p>
          <a:r>
            <a:rPr lang="en-US" sz="1800" b="1" dirty="0"/>
            <a:t>Input partition 2</a:t>
          </a:r>
        </a:p>
      </dgm:t>
    </dgm:pt>
    <dgm:pt modelId="{B2DFD229-4D71-4DD2-A0D3-66C5F340390B}" type="par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74444088-4711-425A-B59A-5FA96D37C25C}" type="sib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ED48DFAA-B518-417C-98B2-F933B07EDB09}">
      <dgm:prSet phldrT="[Text]" custT="1"/>
      <dgm:spPr/>
      <dgm:t>
        <a:bodyPr/>
        <a:lstStyle/>
        <a:p>
          <a:r>
            <a:rPr lang="en-US" sz="1800" b="1" dirty="0"/>
            <a:t>Input partition 3</a:t>
          </a:r>
        </a:p>
      </dgm:t>
    </dgm:pt>
    <dgm:pt modelId="{B9257AE4-21EA-4B28-975C-BC04FC866952}" type="sib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88FD40F1-4B16-48B8-B408-19F4EF8D32AA}" type="par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3"/>
      <dgm:spPr/>
    </dgm:pt>
    <dgm:pt modelId="{41E08DF2-C11F-4036-A57F-9DBB8C838842}" type="pres">
      <dgm:prSet presAssocID="{A72FC3AA-F857-4BBA-BA3D-BD8152ED651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71C831D-3153-49B3-B377-DF79E4CD63BC}" type="pres">
      <dgm:prSet presAssocID="{A72FC3AA-F857-4BBA-BA3D-BD8152ED6512}" presName="wedge2" presStyleLbl="node1" presStyleIdx="1" presStyleCnt="3"/>
      <dgm:spPr/>
    </dgm:pt>
    <dgm:pt modelId="{B7D9A4E9-AF02-45EB-AF55-7C4E70F5FA9E}" type="pres">
      <dgm:prSet presAssocID="{A72FC3AA-F857-4BBA-BA3D-BD8152ED651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19050D-6D07-49DB-BB47-4C69625AD080}" type="pres">
      <dgm:prSet presAssocID="{A72FC3AA-F857-4BBA-BA3D-BD8152ED6512}" presName="wedge3" presStyleLbl="node1" presStyleIdx="2" presStyleCnt="3"/>
      <dgm:spPr/>
    </dgm:pt>
    <dgm:pt modelId="{30CC2754-3FAF-4F12-B926-0FFDB8A8423A}" type="pres">
      <dgm:prSet presAssocID="{A72FC3AA-F857-4BBA-BA3D-BD8152ED651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FE9F3B3D-D229-4776-834B-CB9F306DE254}" type="presOf" srcId="{8905F675-E1B9-4CB0-B423-28836DABD697}" destId="{E3D98E3D-8746-42B2-B325-F3A2547C72A6}" srcOrd="0" destOrd="0" presId="urn:microsoft.com/office/officeart/2005/8/layout/chart3"/>
    <dgm:cxn modelId="{121A4E75-89C6-477E-B9A6-05309C178094}" type="presOf" srcId="{ED48DFAA-B518-417C-98B2-F933B07EDB09}" destId="{30CC2754-3FAF-4F12-B926-0FFDB8A8423A}" srcOrd="1" destOrd="0" presId="urn:microsoft.com/office/officeart/2005/8/layout/chart3"/>
    <dgm:cxn modelId="{EE5A5B8B-229C-405D-8C60-5D8EBE980EE8}" srcId="{A72FC3AA-F857-4BBA-BA3D-BD8152ED6512}" destId="{6B7CE977-1412-4B88-A595-64207FC08B82}" srcOrd="1" destOrd="0" parTransId="{B2DFD229-4D71-4DD2-A0D3-66C5F340390B}" sibTransId="{74444088-4711-425A-B59A-5FA96D37C25C}"/>
    <dgm:cxn modelId="{9B72E6AC-46E2-4D59-8969-2CAB11C82434}" srcId="{A72FC3AA-F857-4BBA-BA3D-BD8152ED6512}" destId="{ED48DFAA-B518-417C-98B2-F933B07EDB09}" srcOrd="2" destOrd="0" parTransId="{88FD40F1-4B16-48B8-B408-19F4EF8D32AA}" sibTransId="{B9257AE4-21EA-4B28-975C-BC04FC866952}"/>
    <dgm:cxn modelId="{378A84B0-AD12-4E9A-8CAE-93E064B8E0D6}" type="presOf" srcId="{8905F675-E1B9-4CB0-B423-28836DABD697}" destId="{41E08DF2-C11F-4036-A57F-9DBB8C838842}" srcOrd="1" destOrd="0" presId="urn:microsoft.com/office/officeart/2005/8/layout/chart3"/>
    <dgm:cxn modelId="{9BEE82B2-C582-4BC1-A52B-94A76D937F3D}" type="presOf" srcId="{ED48DFAA-B518-417C-98B2-F933B07EDB09}" destId="{0019050D-6D07-49DB-BB47-4C69625AD080}" srcOrd="0" destOrd="0" presId="urn:microsoft.com/office/officeart/2005/8/layout/chart3"/>
    <dgm:cxn modelId="{1EB73DED-16DA-42E9-BBBD-B9E7424416FE}" type="presOf" srcId="{6B7CE977-1412-4B88-A595-64207FC08B82}" destId="{271C831D-3153-49B3-B377-DF79E4CD63BC}" srcOrd="0" destOrd="0" presId="urn:microsoft.com/office/officeart/2005/8/layout/chart3"/>
    <dgm:cxn modelId="{F573DBED-5A33-4FBD-BA37-EA7A7D782856}" type="presOf" srcId="{6B7CE977-1412-4B88-A595-64207FC08B82}" destId="{B7D9A4E9-AF02-45EB-AF55-7C4E70F5FA9E}" srcOrd="1" destOrd="0" presId="urn:microsoft.com/office/officeart/2005/8/layout/chart3"/>
    <dgm:cxn modelId="{0E56A1FE-0E6C-4C2D-9F18-A4E329C8F892}" type="presOf" srcId="{A72FC3AA-F857-4BBA-BA3D-BD8152ED6512}" destId="{3B47C1D3-4535-412B-8BED-F66C91D58C1D}" srcOrd="0" destOrd="0" presId="urn:microsoft.com/office/officeart/2005/8/layout/chart3"/>
    <dgm:cxn modelId="{850B4919-855A-438D-8009-BC76DAA0E2E4}" type="presParOf" srcId="{3B47C1D3-4535-412B-8BED-F66C91D58C1D}" destId="{E3D98E3D-8746-42B2-B325-F3A2547C72A6}" srcOrd="0" destOrd="0" presId="urn:microsoft.com/office/officeart/2005/8/layout/chart3"/>
    <dgm:cxn modelId="{D8B61300-9D5E-4EE0-B298-79E304265F95}" type="presParOf" srcId="{3B47C1D3-4535-412B-8BED-F66C91D58C1D}" destId="{41E08DF2-C11F-4036-A57F-9DBB8C838842}" srcOrd="1" destOrd="0" presId="urn:microsoft.com/office/officeart/2005/8/layout/chart3"/>
    <dgm:cxn modelId="{9FBEE0EA-E3AC-4D5A-8E21-05024C4F2520}" type="presParOf" srcId="{3B47C1D3-4535-412B-8BED-F66C91D58C1D}" destId="{271C831D-3153-49B3-B377-DF79E4CD63BC}" srcOrd="2" destOrd="0" presId="urn:microsoft.com/office/officeart/2005/8/layout/chart3"/>
    <dgm:cxn modelId="{D663F362-ABFB-476E-B475-3C8703A267E4}" type="presParOf" srcId="{3B47C1D3-4535-412B-8BED-F66C91D58C1D}" destId="{B7D9A4E9-AF02-45EB-AF55-7C4E70F5FA9E}" srcOrd="3" destOrd="0" presId="urn:microsoft.com/office/officeart/2005/8/layout/chart3"/>
    <dgm:cxn modelId="{83B7D026-C903-4BA8-9C4B-8EC7F3DC2BAC}" type="presParOf" srcId="{3B47C1D3-4535-412B-8BED-F66C91D58C1D}" destId="{0019050D-6D07-49DB-BB47-4C69625AD080}" srcOrd="4" destOrd="0" presId="urn:microsoft.com/office/officeart/2005/8/layout/chart3"/>
    <dgm:cxn modelId="{F9FFEC29-02D7-4772-92CC-E7642F95A6BC}" type="presParOf" srcId="{3B47C1D3-4535-412B-8BED-F66C91D58C1D}" destId="{30CC2754-3FAF-4F12-B926-0FFDB8A8423A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colorful5" csCatId="colorful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1800" b="1" dirty="0"/>
            <a:t>Output 1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6B7CE977-1412-4B88-A595-64207FC08B82}">
      <dgm:prSet phldrT="[Text]" custT="1"/>
      <dgm:spPr/>
      <dgm:t>
        <a:bodyPr/>
        <a:lstStyle/>
        <a:p>
          <a:r>
            <a:rPr lang="en-US" sz="1800" b="1" dirty="0"/>
            <a:t>Output 2</a:t>
          </a:r>
        </a:p>
      </dgm:t>
    </dgm:pt>
    <dgm:pt modelId="{B2DFD229-4D71-4DD2-A0D3-66C5F340390B}" type="par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74444088-4711-425A-B59A-5FA96D37C25C}" type="sib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ED48DFAA-B518-417C-98B2-F933B07EDB09}">
      <dgm:prSet phldrT="[Text]" custT="1"/>
      <dgm:spPr/>
      <dgm:t>
        <a:bodyPr/>
        <a:lstStyle/>
        <a:p>
          <a:r>
            <a:rPr lang="en-US" sz="1800" b="1" dirty="0"/>
            <a:t>Output 3</a:t>
          </a:r>
        </a:p>
      </dgm:t>
    </dgm:pt>
    <dgm:pt modelId="{B9257AE4-21EA-4B28-975C-BC04FC866952}" type="sib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88FD40F1-4B16-48B8-B408-19F4EF8D32AA}" type="par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3"/>
      <dgm:spPr/>
    </dgm:pt>
    <dgm:pt modelId="{41E08DF2-C11F-4036-A57F-9DBB8C838842}" type="pres">
      <dgm:prSet presAssocID="{A72FC3AA-F857-4BBA-BA3D-BD8152ED651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71C831D-3153-49B3-B377-DF79E4CD63BC}" type="pres">
      <dgm:prSet presAssocID="{A72FC3AA-F857-4BBA-BA3D-BD8152ED6512}" presName="wedge2" presStyleLbl="node1" presStyleIdx="1" presStyleCnt="3"/>
      <dgm:spPr/>
    </dgm:pt>
    <dgm:pt modelId="{B7D9A4E9-AF02-45EB-AF55-7C4E70F5FA9E}" type="pres">
      <dgm:prSet presAssocID="{A72FC3AA-F857-4BBA-BA3D-BD8152ED651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19050D-6D07-49DB-BB47-4C69625AD080}" type="pres">
      <dgm:prSet presAssocID="{A72FC3AA-F857-4BBA-BA3D-BD8152ED6512}" presName="wedge3" presStyleLbl="node1" presStyleIdx="2" presStyleCnt="3"/>
      <dgm:spPr/>
    </dgm:pt>
    <dgm:pt modelId="{30CC2754-3FAF-4F12-B926-0FFDB8A8423A}" type="pres">
      <dgm:prSet presAssocID="{A72FC3AA-F857-4BBA-BA3D-BD8152ED651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B8D4F222-7C01-44DE-AF6A-B4D9CE9C9D41}" type="presOf" srcId="{ED48DFAA-B518-417C-98B2-F933B07EDB09}" destId="{0019050D-6D07-49DB-BB47-4C69625AD080}" srcOrd="0" destOrd="0" presId="urn:microsoft.com/office/officeart/2005/8/layout/chart3"/>
    <dgm:cxn modelId="{CDC2F628-B662-4B18-8318-E3ADE63DEBA6}" type="presOf" srcId="{A72FC3AA-F857-4BBA-BA3D-BD8152ED6512}" destId="{3B47C1D3-4535-412B-8BED-F66C91D58C1D}" srcOrd="0" destOrd="0" presId="urn:microsoft.com/office/officeart/2005/8/layout/chart3"/>
    <dgm:cxn modelId="{2EEAA93E-0013-4C82-A473-260E4EBC57D2}" type="presOf" srcId="{6B7CE977-1412-4B88-A595-64207FC08B82}" destId="{271C831D-3153-49B3-B377-DF79E4CD63BC}" srcOrd="0" destOrd="0" presId="urn:microsoft.com/office/officeart/2005/8/layout/chart3"/>
    <dgm:cxn modelId="{E6C3936E-C764-46F4-B016-7DC7CD17AB2D}" type="presOf" srcId="{6B7CE977-1412-4B88-A595-64207FC08B82}" destId="{B7D9A4E9-AF02-45EB-AF55-7C4E70F5FA9E}" srcOrd="1" destOrd="0" presId="urn:microsoft.com/office/officeart/2005/8/layout/chart3"/>
    <dgm:cxn modelId="{EE5A5B8B-229C-405D-8C60-5D8EBE980EE8}" srcId="{A72FC3AA-F857-4BBA-BA3D-BD8152ED6512}" destId="{6B7CE977-1412-4B88-A595-64207FC08B82}" srcOrd="1" destOrd="0" parTransId="{B2DFD229-4D71-4DD2-A0D3-66C5F340390B}" sibTransId="{74444088-4711-425A-B59A-5FA96D37C25C}"/>
    <dgm:cxn modelId="{3AF0478E-E89B-4BDA-8B24-628070581AC9}" type="presOf" srcId="{8905F675-E1B9-4CB0-B423-28836DABD697}" destId="{41E08DF2-C11F-4036-A57F-9DBB8C838842}" srcOrd="1" destOrd="0" presId="urn:microsoft.com/office/officeart/2005/8/layout/chart3"/>
    <dgm:cxn modelId="{9B72E6AC-46E2-4D59-8969-2CAB11C82434}" srcId="{A72FC3AA-F857-4BBA-BA3D-BD8152ED6512}" destId="{ED48DFAA-B518-417C-98B2-F933B07EDB09}" srcOrd="2" destOrd="0" parTransId="{88FD40F1-4B16-48B8-B408-19F4EF8D32AA}" sibTransId="{B9257AE4-21EA-4B28-975C-BC04FC866952}"/>
    <dgm:cxn modelId="{141E29DC-6485-402F-BA44-8DAA25B537AF}" type="presOf" srcId="{8905F675-E1B9-4CB0-B423-28836DABD697}" destId="{E3D98E3D-8746-42B2-B325-F3A2547C72A6}" srcOrd="0" destOrd="0" presId="urn:microsoft.com/office/officeart/2005/8/layout/chart3"/>
    <dgm:cxn modelId="{57E806EF-9CE0-4C88-918B-7537EAAAA704}" type="presOf" srcId="{ED48DFAA-B518-417C-98B2-F933B07EDB09}" destId="{30CC2754-3FAF-4F12-B926-0FFDB8A8423A}" srcOrd="1" destOrd="0" presId="urn:microsoft.com/office/officeart/2005/8/layout/chart3"/>
    <dgm:cxn modelId="{D6F785F3-9499-4AA9-B52F-DC6BD3A1FFC4}" type="presParOf" srcId="{3B47C1D3-4535-412B-8BED-F66C91D58C1D}" destId="{E3D98E3D-8746-42B2-B325-F3A2547C72A6}" srcOrd="0" destOrd="0" presId="urn:microsoft.com/office/officeart/2005/8/layout/chart3"/>
    <dgm:cxn modelId="{D57F01AB-64E6-4215-91BB-46EF49F763D6}" type="presParOf" srcId="{3B47C1D3-4535-412B-8BED-F66C91D58C1D}" destId="{41E08DF2-C11F-4036-A57F-9DBB8C838842}" srcOrd="1" destOrd="0" presId="urn:microsoft.com/office/officeart/2005/8/layout/chart3"/>
    <dgm:cxn modelId="{CF86F814-4DC6-442F-944E-92C20B264430}" type="presParOf" srcId="{3B47C1D3-4535-412B-8BED-F66C91D58C1D}" destId="{271C831D-3153-49B3-B377-DF79E4CD63BC}" srcOrd="2" destOrd="0" presId="urn:microsoft.com/office/officeart/2005/8/layout/chart3"/>
    <dgm:cxn modelId="{3D84F67A-CE8F-4104-B8FE-83107C213506}" type="presParOf" srcId="{3B47C1D3-4535-412B-8BED-F66C91D58C1D}" destId="{B7D9A4E9-AF02-45EB-AF55-7C4E70F5FA9E}" srcOrd="3" destOrd="0" presId="urn:microsoft.com/office/officeart/2005/8/layout/chart3"/>
    <dgm:cxn modelId="{ABF10575-9CF0-4269-8015-44E104E4FDA6}" type="presParOf" srcId="{3B47C1D3-4535-412B-8BED-F66C91D58C1D}" destId="{0019050D-6D07-49DB-BB47-4C69625AD080}" srcOrd="4" destOrd="0" presId="urn:microsoft.com/office/officeart/2005/8/layout/chart3"/>
    <dgm:cxn modelId="{731BF35B-D296-4604-ABD5-299ED29F95CC}" type="presParOf" srcId="{3B47C1D3-4535-412B-8BED-F66C91D58C1D}" destId="{30CC2754-3FAF-4F12-B926-0FFDB8A8423A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72FC3AA-F857-4BBA-BA3D-BD8152ED6512}" type="doc">
      <dgm:prSet loTypeId="urn:microsoft.com/office/officeart/2005/8/layout/chart3" loCatId="cycle" qsTypeId="urn:microsoft.com/office/officeart/2005/8/quickstyle/3d2" qsCatId="3D" csTypeId="urn:microsoft.com/office/officeart/2005/8/colors/colorful5" csCatId="colorful" phldr="1"/>
      <dgm:spPr/>
    </dgm:pt>
    <dgm:pt modelId="{8905F675-E1B9-4CB0-B423-28836DABD697}">
      <dgm:prSet phldrT="[Text]" custT="1"/>
      <dgm:spPr/>
      <dgm:t>
        <a:bodyPr/>
        <a:lstStyle/>
        <a:p>
          <a:r>
            <a:rPr lang="en-US" sz="1800" b="1" dirty="0"/>
            <a:t>Input partition 1</a:t>
          </a:r>
        </a:p>
      </dgm:t>
    </dgm:pt>
    <dgm:pt modelId="{8CAF72EF-E8C7-4A1C-8816-5F0519D550AC}" type="par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4A4B5CF6-14FF-4621-B4EE-E9DB5078D27F}" type="sibTrans" cxnId="{79448B0E-03F6-4D65-9BF8-254357615D2E}">
      <dgm:prSet/>
      <dgm:spPr/>
      <dgm:t>
        <a:bodyPr/>
        <a:lstStyle/>
        <a:p>
          <a:endParaRPr lang="en-US" sz="2800" b="1"/>
        </a:p>
      </dgm:t>
    </dgm:pt>
    <dgm:pt modelId="{6B7CE977-1412-4B88-A595-64207FC08B82}">
      <dgm:prSet phldrT="[Text]" custT="1"/>
      <dgm:spPr/>
      <dgm:t>
        <a:bodyPr/>
        <a:lstStyle/>
        <a:p>
          <a:r>
            <a:rPr lang="en-US" sz="1800" b="1" dirty="0"/>
            <a:t>Input partition 2</a:t>
          </a:r>
        </a:p>
      </dgm:t>
    </dgm:pt>
    <dgm:pt modelId="{B2DFD229-4D71-4DD2-A0D3-66C5F340390B}" type="par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74444088-4711-425A-B59A-5FA96D37C25C}" type="sibTrans" cxnId="{EE5A5B8B-229C-405D-8C60-5D8EBE980EE8}">
      <dgm:prSet/>
      <dgm:spPr/>
      <dgm:t>
        <a:bodyPr/>
        <a:lstStyle/>
        <a:p>
          <a:endParaRPr lang="en-US" sz="2800" b="1"/>
        </a:p>
      </dgm:t>
    </dgm:pt>
    <dgm:pt modelId="{ED48DFAA-B518-417C-98B2-F933B07EDB09}">
      <dgm:prSet phldrT="[Text]" custT="1"/>
      <dgm:spPr/>
      <dgm:t>
        <a:bodyPr/>
        <a:lstStyle/>
        <a:p>
          <a:r>
            <a:rPr lang="en-US" sz="1800" b="1" dirty="0"/>
            <a:t>Input partition 3</a:t>
          </a:r>
        </a:p>
      </dgm:t>
    </dgm:pt>
    <dgm:pt modelId="{B9257AE4-21EA-4B28-975C-BC04FC866952}" type="sib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88FD40F1-4B16-48B8-B408-19F4EF8D32AA}" type="parTrans" cxnId="{9B72E6AC-46E2-4D59-8969-2CAB11C82434}">
      <dgm:prSet/>
      <dgm:spPr/>
      <dgm:t>
        <a:bodyPr/>
        <a:lstStyle/>
        <a:p>
          <a:endParaRPr lang="en-US" sz="2800" b="1"/>
        </a:p>
      </dgm:t>
    </dgm:pt>
    <dgm:pt modelId="{3B47C1D3-4535-412B-8BED-F66C91D58C1D}" type="pres">
      <dgm:prSet presAssocID="{A72FC3AA-F857-4BBA-BA3D-BD8152ED6512}" presName="compositeShape" presStyleCnt="0">
        <dgm:presLayoutVars>
          <dgm:chMax val="7"/>
          <dgm:dir/>
          <dgm:resizeHandles val="exact"/>
        </dgm:presLayoutVars>
      </dgm:prSet>
      <dgm:spPr/>
    </dgm:pt>
    <dgm:pt modelId="{E3D98E3D-8746-42B2-B325-F3A2547C72A6}" type="pres">
      <dgm:prSet presAssocID="{A72FC3AA-F857-4BBA-BA3D-BD8152ED6512}" presName="wedge1" presStyleLbl="node1" presStyleIdx="0" presStyleCnt="3"/>
      <dgm:spPr/>
    </dgm:pt>
    <dgm:pt modelId="{41E08DF2-C11F-4036-A57F-9DBB8C838842}" type="pres">
      <dgm:prSet presAssocID="{A72FC3AA-F857-4BBA-BA3D-BD8152ED651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71C831D-3153-49B3-B377-DF79E4CD63BC}" type="pres">
      <dgm:prSet presAssocID="{A72FC3AA-F857-4BBA-BA3D-BD8152ED6512}" presName="wedge2" presStyleLbl="node1" presStyleIdx="1" presStyleCnt="3"/>
      <dgm:spPr/>
    </dgm:pt>
    <dgm:pt modelId="{B7D9A4E9-AF02-45EB-AF55-7C4E70F5FA9E}" type="pres">
      <dgm:prSet presAssocID="{A72FC3AA-F857-4BBA-BA3D-BD8152ED651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19050D-6D07-49DB-BB47-4C69625AD080}" type="pres">
      <dgm:prSet presAssocID="{A72FC3AA-F857-4BBA-BA3D-BD8152ED6512}" presName="wedge3" presStyleLbl="node1" presStyleIdx="2" presStyleCnt="3"/>
      <dgm:spPr/>
    </dgm:pt>
    <dgm:pt modelId="{30CC2754-3FAF-4F12-B926-0FFDB8A8423A}" type="pres">
      <dgm:prSet presAssocID="{A72FC3AA-F857-4BBA-BA3D-BD8152ED651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9448B0E-03F6-4D65-9BF8-254357615D2E}" srcId="{A72FC3AA-F857-4BBA-BA3D-BD8152ED6512}" destId="{8905F675-E1B9-4CB0-B423-28836DABD697}" srcOrd="0" destOrd="0" parTransId="{8CAF72EF-E8C7-4A1C-8816-5F0519D550AC}" sibTransId="{4A4B5CF6-14FF-4621-B4EE-E9DB5078D27F}"/>
    <dgm:cxn modelId="{3EF3FD1E-92B8-4F5A-AB04-204BB548851E}" type="presOf" srcId="{6B7CE977-1412-4B88-A595-64207FC08B82}" destId="{271C831D-3153-49B3-B377-DF79E4CD63BC}" srcOrd="0" destOrd="0" presId="urn:microsoft.com/office/officeart/2005/8/layout/chart3"/>
    <dgm:cxn modelId="{2F8B2222-54BD-45CD-BD04-8B6492B2D7E9}" type="presOf" srcId="{A72FC3AA-F857-4BBA-BA3D-BD8152ED6512}" destId="{3B47C1D3-4535-412B-8BED-F66C91D58C1D}" srcOrd="0" destOrd="0" presId="urn:microsoft.com/office/officeart/2005/8/layout/chart3"/>
    <dgm:cxn modelId="{87CFFD29-2D4A-4F17-9361-3C17FB61E77F}" type="presOf" srcId="{8905F675-E1B9-4CB0-B423-28836DABD697}" destId="{41E08DF2-C11F-4036-A57F-9DBB8C838842}" srcOrd="1" destOrd="0" presId="urn:microsoft.com/office/officeart/2005/8/layout/chart3"/>
    <dgm:cxn modelId="{100C735B-465A-47D8-B38B-BD24D6ABEC92}" type="presOf" srcId="{8905F675-E1B9-4CB0-B423-28836DABD697}" destId="{E3D98E3D-8746-42B2-B325-F3A2547C72A6}" srcOrd="0" destOrd="0" presId="urn:microsoft.com/office/officeart/2005/8/layout/chart3"/>
    <dgm:cxn modelId="{EE5A5B8B-229C-405D-8C60-5D8EBE980EE8}" srcId="{A72FC3AA-F857-4BBA-BA3D-BD8152ED6512}" destId="{6B7CE977-1412-4B88-A595-64207FC08B82}" srcOrd="1" destOrd="0" parTransId="{B2DFD229-4D71-4DD2-A0D3-66C5F340390B}" sibTransId="{74444088-4711-425A-B59A-5FA96D37C25C}"/>
    <dgm:cxn modelId="{E3282E97-D780-437F-BDB8-CB086D2F27AB}" type="presOf" srcId="{ED48DFAA-B518-417C-98B2-F933B07EDB09}" destId="{30CC2754-3FAF-4F12-B926-0FFDB8A8423A}" srcOrd="1" destOrd="0" presId="urn:microsoft.com/office/officeart/2005/8/layout/chart3"/>
    <dgm:cxn modelId="{9B72E6AC-46E2-4D59-8969-2CAB11C82434}" srcId="{A72FC3AA-F857-4BBA-BA3D-BD8152ED6512}" destId="{ED48DFAA-B518-417C-98B2-F933B07EDB09}" srcOrd="2" destOrd="0" parTransId="{88FD40F1-4B16-48B8-B408-19F4EF8D32AA}" sibTransId="{B9257AE4-21EA-4B28-975C-BC04FC866952}"/>
    <dgm:cxn modelId="{B11952DD-70F0-4AFF-8158-ADDF7CA744AF}" type="presOf" srcId="{ED48DFAA-B518-417C-98B2-F933B07EDB09}" destId="{0019050D-6D07-49DB-BB47-4C69625AD080}" srcOrd="0" destOrd="0" presId="urn:microsoft.com/office/officeart/2005/8/layout/chart3"/>
    <dgm:cxn modelId="{0FEB95E0-5772-45AE-A7EE-C35C0AF6CC63}" type="presOf" srcId="{6B7CE977-1412-4B88-A595-64207FC08B82}" destId="{B7D9A4E9-AF02-45EB-AF55-7C4E70F5FA9E}" srcOrd="1" destOrd="0" presId="urn:microsoft.com/office/officeart/2005/8/layout/chart3"/>
    <dgm:cxn modelId="{8BB3B2AC-3C58-40DC-ABE3-DC5A291E6CE2}" type="presParOf" srcId="{3B47C1D3-4535-412B-8BED-F66C91D58C1D}" destId="{E3D98E3D-8746-42B2-B325-F3A2547C72A6}" srcOrd="0" destOrd="0" presId="urn:microsoft.com/office/officeart/2005/8/layout/chart3"/>
    <dgm:cxn modelId="{960F32F8-ECF0-46E1-8403-258C1C1869EE}" type="presParOf" srcId="{3B47C1D3-4535-412B-8BED-F66C91D58C1D}" destId="{41E08DF2-C11F-4036-A57F-9DBB8C838842}" srcOrd="1" destOrd="0" presId="urn:microsoft.com/office/officeart/2005/8/layout/chart3"/>
    <dgm:cxn modelId="{E2694741-BD72-49BE-941E-98D5C22A4E46}" type="presParOf" srcId="{3B47C1D3-4535-412B-8BED-F66C91D58C1D}" destId="{271C831D-3153-49B3-B377-DF79E4CD63BC}" srcOrd="2" destOrd="0" presId="urn:microsoft.com/office/officeart/2005/8/layout/chart3"/>
    <dgm:cxn modelId="{010460C8-8A1C-4307-8792-71E170097A59}" type="presParOf" srcId="{3B47C1D3-4535-412B-8BED-F66C91D58C1D}" destId="{B7D9A4E9-AF02-45EB-AF55-7C4E70F5FA9E}" srcOrd="3" destOrd="0" presId="urn:microsoft.com/office/officeart/2005/8/layout/chart3"/>
    <dgm:cxn modelId="{2112BE53-600B-49BB-8B57-B798B998DD01}" type="presParOf" srcId="{3B47C1D3-4535-412B-8BED-F66C91D58C1D}" destId="{0019050D-6D07-49DB-BB47-4C69625AD080}" srcOrd="4" destOrd="0" presId="urn:microsoft.com/office/officeart/2005/8/layout/chart3"/>
    <dgm:cxn modelId="{7963D41D-6348-41B8-9F99-B14CECA730FB}" type="presParOf" srcId="{3B47C1D3-4535-412B-8BED-F66C91D58C1D}" destId="{30CC2754-3FAF-4F12-B926-0FFDB8A8423A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959549" y="0"/>
          <a:ext cx="3174095" cy="317409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Output space</a:t>
          </a:r>
        </a:p>
      </dsp:txBody>
      <dsp:txXfrm>
        <a:off x="1431885" y="472335"/>
        <a:ext cx="2229424" cy="22294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959549" y="0"/>
          <a:ext cx="3174095" cy="3174095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Input space</a:t>
          </a:r>
        </a:p>
      </dsp:txBody>
      <dsp:txXfrm>
        <a:off x="1431885" y="472335"/>
        <a:ext cx="2229424" cy="22294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959549" y="0"/>
          <a:ext cx="3174095" cy="317409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Output space</a:t>
          </a:r>
        </a:p>
      </dsp:txBody>
      <dsp:txXfrm>
        <a:off x="1431885" y="472335"/>
        <a:ext cx="2229424" cy="22294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959549" y="0"/>
          <a:ext cx="3174095" cy="3174095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Input space</a:t>
          </a:r>
        </a:p>
      </dsp:txBody>
      <dsp:txXfrm>
        <a:off x="1431885" y="472335"/>
        <a:ext cx="2229424" cy="22294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1228566" y="255061"/>
          <a:ext cx="3174095" cy="3174095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1</a:t>
          </a:r>
        </a:p>
      </dsp:txBody>
      <dsp:txXfrm>
        <a:off x="2954291" y="840757"/>
        <a:ext cx="1076925" cy="1058031"/>
      </dsp:txXfrm>
    </dsp:sp>
    <dsp:sp modelId="{271C831D-3153-49B3-B377-DF79E4CD63BC}">
      <dsp:nvSpPr>
        <dsp:cNvPr id="0" name=""/>
        <dsp:cNvSpPr/>
      </dsp:nvSpPr>
      <dsp:spPr>
        <a:xfrm>
          <a:off x="1064949" y="349528"/>
          <a:ext cx="3174095" cy="3174095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2</a:t>
          </a:r>
        </a:p>
      </dsp:txBody>
      <dsp:txXfrm>
        <a:off x="1934046" y="2352231"/>
        <a:ext cx="1435900" cy="982458"/>
      </dsp:txXfrm>
    </dsp:sp>
    <dsp:sp modelId="{0019050D-6D07-49DB-BB47-4C69625AD080}">
      <dsp:nvSpPr>
        <dsp:cNvPr id="0" name=""/>
        <dsp:cNvSpPr/>
      </dsp:nvSpPr>
      <dsp:spPr>
        <a:xfrm>
          <a:off x="1064949" y="349528"/>
          <a:ext cx="3174095" cy="3174095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3</a:t>
          </a:r>
        </a:p>
      </dsp:txBody>
      <dsp:txXfrm>
        <a:off x="1405030" y="973011"/>
        <a:ext cx="1076925" cy="105803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827628" y="255061"/>
          <a:ext cx="3174095" cy="3174095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1</a:t>
          </a:r>
        </a:p>
      </dsp:txBody>
      <dsp:txXfrm>
        <a:off x="2553353" y="840757"/>
        <a:ext cx="1076925" cy="1058031"/>
      </dsp:txXfrm>
    </dsp:sp>
    <dsp:sp modelId="{271C831D-3153-49B3-B377-DF79E4CD63BC}">
      <dsp:nvSpPr>
        <dsp:cNvPr id="0" name=""/>
        <dsp:cNvSpPr/>
      </dsp:nvSpPr>
      <dsp:spPr>
        <a:xfrm>
          <a:off x="664011" y="349528"/>
          <a:ext cx="3174095" cy="3174095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2</a:t>
          </a:r>
        </a:p>
      </dsp:txBody>
      <dsp:txXfrm>
        <a:off x="1533108" y="2352231"/>
        <a:ext cx="1435900" cy="982458"/>
      </dsp:txXfrm>
    </dsp:sp>
    <dsp:sp modelId="{0019050D-6D07-49DB-BB47-4C69625AD080}">
      <dsp:nvSpPr>
        <dsp:cNvPr id="0" name=""/>
        <dsp:cNvSpPr/>
      </dsp:nvSpPr>
      <dsp:spPr>
        <a:xfrm>
          <a:off x="664011" y="349528"/>
          <a:ext cx="3174095" cy="3174095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3</a:t>
          </a:r>
        </a:p>
      </dsp:txBody>
      <dsp:txXfrm>
        <a:off x="1004092" y="973011"/>
        <a:ext cx="1076925" cy="105803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1228566" y="255061"/>
          <a:ext cx="3174095" cy="3174095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1</a:t>
          </a:r>
        </a:p>
      </dsp:txBody>
      <dsp:txXfrm>
        <a:off x="2954291" y="840757"/>
        <a:ext cx="1076925" cy="1058031"/>
      </dsp:txXfrm>
    </dsp:sp>
    <dsp:sp modelId="{271C831D-3153-49B3-B377-DF79E4CD63BC}">
      <dsp:nvSpPr>
        <dsp:cNvPr id="0" name=""/>
        <dsp:cNvSpPr/>
      </dsp:nvSpPr>
      <dsp:spPr>
        <a:xfrm>
          <a:off x="1064949" y="349528"/>
          <a:ext cx="3174095" cy="3174095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2</a:t>
          </a:r>
        </a:p>
      </dsp:txBody>
      <dsp:txXfrm>
        <a:off x="1934046" y="2352231"/>
        <a:ext cx="1435900" cy="982458"/>
      </dsp:txXfrm>
    </dsp:sp>
    <dsp:sp modelId="{0019050D-6D07-49DB-BB47-4C69625AD080}">
      <dsp:nvSpPr>
        <dsp:cNvPr id="0" name=""/>
        <dsp:cNvSpPr/>
      </dsp:nvSpPr>
      <dsp:spPr>
        <a:xfrm>
          <a:off x="1064949" y="349528"/>
          <a:ext cx="3174095" cy="3174095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Output 3</a:t>
          </a:r>
        </a:p>
      </dsp:txBody>
      <dsp:txXfrm>
        <a:off x="1405030" y="973011"/>
        <a:ext cx="1076925" cy="105803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D98E3D-8746-42B2-B325-F3A2547C72A6}">
      <dsp:nvSpPr>
        <dsp:cNvPr id="0" name=""/>
        <dsp:cNvSpPr/>
      </dsp:nvSpPr>
      <dsp:spPr>
        <a:xfrm>
          <a:off x="827628" y="255061"/>
          <a:ext cx="3174095" cy="3174095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1</a:t>
          </a:r>
        </a:p>
      </dsp:txBody>
      <dsp:txXfrm>
        <a:off x="2553353" y="840757"/>
        <a:ext cx="1076925" cy="1058031"/>
      </dsp:txXfrm>
    </dsp:sp>
    <dsp:sp modelId="{271C831D-3153-49B3-B377-DF79E4CD63BC}">
      <dsp:nvSpPr>
        <dsp:cNvPr id="0" name=""/>
        <dsp:cNvSpPr/>
      </dsp:nvSpPr>
      <dsp:spPr>
        <a:xfrm>
          <a:off x="664011" y="349528"/>
          <a:ext cx="3174095" cy="3174095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2</a:t>
          </a:r>
        </a:p>
      </dsp:txBody>
      <dsp:txXfrm>
        <a:off x="1533108" y="2352231"/>
        <a:ext cx="1435900" cy="982458"/>
      </dsp:txXfrm>
    </dsp:sp>
    <dsp:sp modelId="{0019050D-6D07-49DB-BB47-4C69625AD080}">
      <dsp:nvSpPr>
        <dsp:cNvPr id="0" name=""/>
        <dsp:cNvSpPr/>
      </dsp:nvSpPr>
      <dsp:spPr>
        <a:xfrm>
          <a:off x="664011" y="349528"/>
          <a:ext cx="3174095" cy="3174095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Input partition 3</a:t>
          </a:r>
        </a:p>
      </dsp:txBody>
      <dsp:txXfrm>
        <a:off x="1004092" y="973011"/>
        <a:ext cx="1076925" cy="1058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0:11.03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2135 3879 14,'0'-48'14,"0"17"-1,3-5-2,1-7 1,-4-6-3,6-2 1,-6-7-1,6-2-2,-6-6 0,0-1 0,0-5-3,-3-1 3,-4-3-3,0-3-2,-5-2 0,-1-1 0,-4-2-1,0 1 2,-4-1-2,-1 1 2,0 2 0,-2 3 0,-2 2-1,0 4-1,-4 2 0,0 5 1,-3 3-1,-3 5 0,-3 3 0,-2 5 0,-3 2 0,-1 4 1,-1 4-1,-1 7 0,-2 2 0,1 6 0,-4 4 1,0 4-1,-3 5 0,1 7 0,-2 4-1,0 0 1,-1 10-1,1 4 1,1 6-1,0 8 0,4 4 1,-1 5-1,2 9 1,-1 4-2,-1 4 2,1 8-1,-2 3 0,2 4 0,0 6 0,4 3-1,3 4 2,3 3-1,4 3 0,4 3 0,4 4 0,0 1 1,1 3 0,2 2 0,2 0-1,3 3 3,1 2-2,4-2 0,0-1 0,9-1-1,0-3 0,4 0 0,3-1 0,-4-1 0,4-1-1,4-2 1,-1 2 1,1-2-1,2-2 0,2 0 1,4-2-2,3 2 1,2-2-1,1 0 0,1-1 0,3 2 1,0 0-2,3 0 1,-2-1 1,2-2 0,1-4 0,5 0 0,2-2 0,3-3 0,2-3 0,1-1 0,3-4 0,-2-3 0,1-3 0,2-1-1,-2-7 1,0-3-1,-1-4 1,2-6 0,0-2-1,2-5 0,-1-4 1,0-4-1,1-4 1,-1-5 0,0-4 0,-1-5-1,0-6 2,-1-5-1,1-4 0,-1-4 1,0-7-1,-1-3 1,-1-6-1,-1-5 1,-1-6-1,-1-8 1,-1-6 0,-1-7 2,0-5-3,1-4 1,-1-4 0,-1-1 0,-1-1-1,-1 3 1,-3 1 0,0 3-1,-3 3 1,-2 3-1,-3 4 1,-2 4-1,-4 3 1,-2 5-1,-3 4 0,-1 8 1,-4 2-1,-4 6 0,3 4 0,-3 5-1,0 13-2,-9-19-8,9 19-25,-10-4-4,-1 4-1,0 7-2</inkml:trace>
  <inkml:trace contextRef="#ctx0" brushRef="#br0" timeOffset="5039">1039 5815 7,'-9'0'16,"9"0"-1,0 0-1,0 0-2,-9-7-1,9 7-1,0 0-1,0 0-3,0 0-1,0 0 0,0 0-3,0 0 1,10 10-1,-10-10 2,18 12-1,-5-3 1,6 1-1,4 3 0,3 1 0,6 3 0,4 2 0,8 4 1,2-1-2,7 5 0,3 1-1,6 2 0,5 1-1,4 3 0,1 0 1,3 1 0,3 1-1,2 0 1,-2 2-1,3 0 0,-2-1 0,-2 2 1,-1-5-2,-5 1 2,-7-2-1,-4-1-1,-4-2 1,-7-3 0,-8-3 0,-6-2-1,-7-4 1,-4-2-1,-5-3 1,-4-4 1,-6-4-1,-9-5 1,9 7-1,-9-7 1,0 0 0,0 0-1,0 0 1,-13 0 0,13 0-1,-15 8 0,15-8 0,-15 18 0,6-2 0,2 5 0,-1 7 0,0 9 0,0 9 1,1 9-1,0 10 0,0 9 1,0 9-1,0 7 0,-2 7 1,1 1-1,-2 0 1,1 4 0,-1-7-1,1-2 1,-1-5-1,3-8 0,1-6 1,1-5-1,1-9-1,1-10 1,3-7 0,0-7 0,0-7 0,0-8 0,4-4-1,1-6 1,-5-11 0,7 15 0,-7-15 0,0 0 0,9 9-1,-9-9 1,0 0 0,0 0 0,0 0 0,0 0 0,0 0 0,0 0 0,0 0 0,0 0 0,0 0 0,0 0 0,9-14 0,-4 4-1,2 0 1,3-4 0,3-2 0,5-4 0,1-1 0,5 0 0,2 0 0,5 1 0,2 1 0,2 2 0,2 4 0,3 5 0,3 4 0,-2 4 0,2 0 0,-1 7 0,-2 3 0,-1 3 0,-5 2 0,-3 2 0,-5 2 0,-3 3 0,-3 1 0,-4 1 0,-4-2-1,-5 1 1,-7-2 0,0 1 0,-5-1 0,-7 0 0,-7 0-1,-5-3-1,-6 1 2,-8-1-2,-6-4 1,-5 0-1,-6-5 2,-4-1-2,-2-4 2,-1 1 0,0-5 0,3 0 1,2 0-1,6-9 0,3-1 0,6 0 2,5-1-2,6-1 2,6-1-2,4-1 2,6 1-2,4 2 0,7 1-3,1-2-4,10 3-17,3-4-15,0-2 0,3 2-1</inkml:trace>
  <inkml:trace contextRef="#ctx0" brushRef="#br0" timeOffset="39795">2180 3778 3,'-3'29'10,"3"-10"-3,0 4 3,0 3-2,-4 5-2,0 3 2,4 4 0,-3 3-3,3 2 2,-6 4-3,3 3 1,0 1 0,3 3 1,-5 0-3,2-1 0,0 0-1,-2-1 1,2-3-1,-1-1 0,-2-7 1,3-4-1,-2-5 0,2-5 0,-1-5-1,1-3 1,3-10 0,0-9-1,-4 13 1,4-13-2,0 0 0,0 0 1,0 0-1,0 0 0,0 0 0,0 0 0,0 10 0,0-10 0,0 0 2,0 9-2,0-9 0,0 0 1,0 0-1,-3 11 0,3-11 0,0 0 1,0 0-1,0 0 0,0 0 0,-10 5-2,10-5-7,0 0-10,0 0-12,0-12-2,-5-1-1</inkml:trace>
  <inkml:trace contextRef="#ctx0" brushRef="#br0" timeOffset="51120">1214 2363 7,'0'0'10,"0"0"1,0 0-1,0 0-1,0 0 1,0 0-2,0 0-1,0 0 0,0 0-1,0 0-1,0 0-1,0 0-1,-4 11 0,4-11 0,-5 20-2,5-8 1,-4 4-1,4 3 2,-4 3-1,4 5 0,-4 3 1,4 6-1,-4 8 1,4 3 0,-3 7-1,3 6 0,-4 7 0,1 5-1,0 4 0,-2 3 1,1 4-1,-1 0 0,0 5 1,0-1-1,2 2 0,3-3 0,-3 6-1,3-6 0,0 1 0,5-2 0,-2-3 0,0 0 0,0-5 0,0-2 0,1-6 1,-1-3-1,0-3 2,1-2 0,-1-4-2,0-5 0,1-4 1,-1-2-1,0-4 0,0-4 1,-3-5-1,3-4 1,-3-5 0,0-4 0,0-3 1,0-2-1,0-3 0,0-12 0,0 17 0,0-17-1,0 15 1,0-15-1,-3 10 1,3-10-1,0 0 0,0 11 1,0-11-1,0 0 0,0 0 0,0 0 1,0 0-1,0 0 0,0 0 0,0 0 1,0 0-1,0 0 0,0 0 0,0 0 0,0 0 1,0 0-1,0 0 1,0 0-1,0 0 1,-5-9-1,5 9 1,-4-11-1,4 11 1,-10-13-1,3 4 0,7 9 1,-18-15-1,8 9 0,-2 2 0,-1 1 1,-2 3-1,0 0-1,3 0 1,1 8 0,-1 0-1,2 4 1,2 2-1,1 2 1,1 4-1,1 3 1,-1 1-1,2 1 1,4 3-1,0 3 1,0 1-1,6 4 1,1 0-1,2 2 1,2-1-1,2 0 1,0-5-1,2-2 0,-2-3 1,5-7-1,-2-4 1,2-2-1,0-5 1,2-5-1,1-4 1,0-3 0,2-6 0,-2-7 1,2-4-1,-1-8 0,-1-7 1,-3-5-1,0-2 0,-5-1 0,0-2 1,-3 1-1,-3 3 1,-3 4 1,-4 6-1,0 3 0,-10 3 1,-1 3 0,-3 3-1,-3 0 1,-4 5-1,-4 2 0,-4 0-1,-2 3 1,-2 3-1,0 2 0,-1 4 0,3 0-2,0 6 0,5 6-3,-1 2-4,12 10-19,0 4-10,3 4-1,2 1-2</inkml:trace>
  <inkml:trace contextRef="#ctx0" brushRef="#br0" timeOffset="55800">953 62 2,'-49'7'18,"24"-3"0,0 2-4,0 2-1,0 0-3,0 3 0,1 2-3,1 2-2,0 2-1,4 5 1,-2 3 0,2 4-2,0 4 0,4 3-1,-1 3 3,1 4-1,1 3-2,2 1 1,1 1 0,4 2 0,1 2 0,2 2 0,4 1 1,0 0-2,4 1 1,3 1-2,1 1 0,5-1 1,3-2-2,2-2 2,4 0-2,3-2 2,3-4-2,3-1 0,1-5 0,6-4 1,0-4-1,5-2 1,3-8-1,5-5 0,2-3 1,4-3 0,0-7 0,2-5-1,2 0 0,-1-8 1,-1-2-1,-1-1 0,-2-5 1,-1-1-1,-5-6 0,-1-5 0,-5-4 1,-3-6-1,-4-6 1,-4-5-2,-5-4 2,-5-5-1,-2-2 0,-4-1 0,-5 2 0,-3-2 0,-3 2-1,-6 3 1,0 0-1,-6 5 2,-6 1-2,-4 0 2,-7 0-1,-6-1 1,-6-1 1,-6 0-1,-8 0 0,-3-1 0,-8 2 0,-4 2 0,-5 5-1,-9 3 2,-6 5-4,-6 8 2,-5 11-1,-5 8-1,-1 19-5,-9 6-12,1 22-20,7 21-1,3 15-2</inkml:trace>
  <inkml:trace contextRef="#ctx0" brushRef="#br0" timeOffset="57392">1963 567 15,'0'0'20,"0"0"-4,0 0 1,0 0-5,0 0 1,-11 0-3,11 0-1,0 0 0,0 0-1,0 0-3,0 0 0,0 0-2,0 0 2,0 0-3,0 0 0,0 0-1,15 0 1,-15 0 0,19-5 0,-6-1 0,5 2 0,1-3 0,4 0 0,-1-1-1,1 0 1,1 1-1,-2 2-1,-3 0 1,-2 1-1,-3 0 0,-1 4 1,-4-3 0,-9 3-1,12 0 1,-12 0 0,0 0 0,0 0 0,0 0-1,0 0-3,0 0-6,-12 9-24,12-9-6,-9 6-2,9-6 1</inkml:trace>
  <inkml:trace contextRef="#ctx0" brushRef="#br0" timeOffset="58421">1912 1088 15,'0'0'20,"0"0"-3,0 0 1,-11 0-1,11 0-3,-9-5 0,9 5-1,-15-4-4,15 4-1,-22-7 0,7 3-2,-7-4-1,1 0 0,-10-2 0,2 0 1,-8-3-2,1 1 0,-5-6 0,3 4-1,-2-3 0,1 2 0,1-1 0,5 2-1,2 0 0,5 4 0,4 1-1,4 2 0,4 2 0,5 1-2,9 4 0,0 0-1,0 0-2,0 0-3,0 0-8,14 11-25,0-8-2,-1-3 1,-1 0-5</inkml:trace>
  <inkml:trace contextRef="#ctx0" brushRef="#br0" timeOffset="58967">1133 409 10,'0'0'42,"0"0"0,0 0-1,-7-8-18,7 8-9,0 0-1,0 0-4,0 0-3,-5 9-1,5-9-2,0 0 0,-9 7-2,9-7-3,0 0-4,-9 0-11,9 0-22,12-5-6,-1-8 0,2-5-1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58.18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2:51.766"/>
    </inkml:context>
    <inkml:brush xml:id="br0">
      <inkml:brushProperty name="width" value="0.21167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219 115 7,'4'-11'10,"-4"2"1,0 9 0,0 0-2,6-10-1,-6 10 0,0 0-2,0 0-1,0 0 0,0 0 1,0 0-1,4 10-1,-4-10 0,0 18 2,-5-2-1,5 5 0,-6 2-1,1 5 2,-3 1-1,2 7-2,-3 1 1,1 6-2,-1 0 1,-1 7 0,0 1 0,-2 5-1,-3 2 0,1 4-1,-1 2 0,-2 1 0,0 1-1,1 0 1,1-5 0,4 1-1,1-2 1,3-3 0,1-4 0,6-2 0,0-3 0,0-3-1,4-3 1,2 0-1,2-2 1,1 0-1,2-2 1,1-1-2,1 0 2,1-2-1,0-3 0,2-3 1,1-5-1,1-6 1,2-4-1,5-8 1,5-6 0,4-8 0,7-7 0,8-3-1,3-4 1,9-2 0,5-4 0,8 0-1,4 0 0,4 1 1,-2 2 0,3 2-1,-2 0 0,-5 6 1,-6 1-1,-8 4 0,-9 5 0,-9 2 0,-8 5-1,-11-4 1,-5 4-2,-11 0-1,-9 0-4,0 0-8,0 0-27,-23 0 1,1-6-2</inkml:trace>
  <inkml:trace contextRef="#ctx0" brushRef="#br0" timeOffset="1044">242 264 12,'-11'-10'18,"11"10"-3,-9-12 2,9 12-4,0-17 2,4 4-5,11 2 2,1-7-3,11 4 0,2-6-2,15 3-2,0-6 1,11 5-3,3-1 0,7 2-1,0 0 0,2 4-2,0 1 1,-5 4-1,-1 4 0,-7 4-2,-5 0-1,-11 5-1,-2 7-5,-14-1-1,-1 8-7,-14-1-6,-3 5-12,-4 8-4</inkml:trace>
  <inkml:trace contextRef="#ctx0" brushRef="#br0" timeOffset="1495">192 1007 12,'-14'-8'21,"14"8"-3,8-15 0,4 1-2,10 4-4,6-7 1,12 1-1,7-4-1,13 3-3,4-4 0,12 4-2,5 0-2,7 1 0,1 0-2,2 5 0,-3 1-1,-3-1 0,-6 3-1,-6 1 0,-11 1 0,-9 1 0,-11 2-2,-10-3 0,-5 6-4,-17-6-11,-10 6-21,0 0-2,0 0-2</inkml:trace>
  <inkml:trace contextRef="#ctx0" brushRef="#br0" timeOffset="2285">2869 1396 7,'-10'-10'23,"10"10"-10,-19-17 2,9 8-3,-7-8-2,1 2 1,-6-7-4,1 3 1,-7-7-1,0 1-2,-4-7 1,-3 1-1,-5-7-2,1 1 0,-5-6 0,4-2 1,-3-4-1,5-2 1,0-4-2,6 1 0,5-2-1,7-3 1,5-1-1,9 1-1,6 2 1,9 5-1,6 4 1,7 7 0,3 3-1,4 9 1,-2 11-1,1 8 0,-4 10 0,-2 12-1,-7 12 1,-8 12 0,-7 16 0,-13 12-1,-6 11 1,-12 10 0,-9 7-1,-4 8 1,-6 2-1,-2 2 1,0-6-1,2-4 1,4-5 0,6-7 0,8-9 1,5-9-1,8-14 0,10-11 0,9-11 1,6-12-1,14-16 1,9-12 0,9-12-1,11-11 1,7-9-1,9-10 1,9-7 0,7-5 0,3-7 0,8 0-1,-2-1 2,3 1-1,-5 5 1,0 6-1,-9 4 0,-6 12 0,-10 7-1,-10 10 1,-12 9-2,-10 8 0,-7 9 0,-14 6-2,-6 9-1,-10 2-2,-2 11-10,-10 0-19,2-1-6,1 1-2</inkml:trace>
  <inkml:trace contextRef="#ctx0" brushRef="#br0" timeOffset="3444">3942 369 10,'34'-47'18,"-17"28"-3,-3 2-2,-1 5-1,-5 1-4,-8 11 1,12-12-1,-12 12-1,0 0 0,0 0 0,3 18 0,-3-1 0,-9 7-3,4 10 0,-6 5 0,0 12-1,-7 5 1,1 10-1,-4 7-1,0 6-1,-2 5 1,2 5-2,-2 1 1,1-1-1,1-4 0,-1-2 0,1-3 1,3-7-1,0-8 1,4-10 0,1-7 1,6-6-1,2-7 0,5-6 0,4-9 0,4-4 0,3-3 0,6-4 0,2-3-1,3-6 1,5 0 0,5-6 0,8-3 0,5-4-1,7-2 1,7-3-1,8-3 1,0 1-1,8-1 1,2 1-1,2 1 0,3 1 1,-5 0-2,-1 2 1,-6 3-2,-6 0-1,-8 3-2,-13-5-6,-3 2-24,-18 1-7,-13-6 0</inkml:trace>
  <inkml:trace contextRef="#ctx0" brushRef="#br0" timeOffset="4172">4041 350 34,'0'0'36,"-10"-15"-13,10 15-9,10-22-2,8 9 0,3-9-5,14 4 2,4-6-4,9 3-1,7-1-2,7 4 0,4 1 0,4 3-1,-1 3-1,-1 4-1,-2 7-1,-7 0-2,-1 4-4,-15 2-9,-4 9-14,-10 4-8,-15 4-3</inkml:trace>
  <inkml:trace contextRef="#ctx0" brushRef="#br0" timeOffset="4541">3910 1036 9,'-33'18'33,"22"-14"-14,0-4-6,11 0 1,-12-6-3,12 6 1,5-16-2,10 5 1,2-6-4,14 1 2,8-8-2,14 3-1,7-6-1,9 4 0,6 0-2,6 3 0,-2 3 0,0 3 0,-5 5-2,-10 4-1,-7 5 0,-10-3-1,-9 3-2,-13 0-2,-5 4-4,-20-4-9,10-4-24,-10 4 0,-11-7-2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5.19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 76 19,'6'-17'34,"-3"4"0,-3 2-21,0 11-3,-3-9-2,3 9 2,0 0-4,0 0 0,-9 10 1,5 1-2,-2 1 0,3 9-1,-3 3 0,2 7-1,-2 6 0,3 14 0,0 4 0,3 14 0,0 8-1,0 12-1,0 7 0,3 6 0,1 1 1,0-2-3,0-5 2,0-7-1,-1-13 0,2-12 0,-1-14 0,1-11-1,1-12 1,0-11 0,-6-16 0,17 0 1,-7-16-1,1-9 0,4-8 0,1-7 0,0-4 0,3-7 0,0-4 0,3 0 0,0 1 0,2 0 0,0 2 0,-1 5 1,1 4-2,0 8 1,-3 7 1,-1 7-2,-2 10 1,-3 11 1,-1 8-1,0 11 0,-1 9 0,-1 8 0,1 8 0,0 8 0,0 4 0,2 3 0,3 0 0,1 0-1,2-3 1,0-6 0,3-6-1,0-7 2,4-6-2,-3-9 1,2-8 0,-3-8 0,0-6 0,0-13 1,-2-6-1,2-12 0,-1-11 0,0-12 0,-1-12 0,2-13 0,-4-13 0,2-8 0,-4-8 1,0-2 0,-2-1-1,-1 4 1,-3 6-1,1 13 0,-4 13 1,-2 15-1,-1 15 1,-3 13-1,-3 13 0,0 19-1,0 0-1,0 0-2,-3 32-7,-4-7-23,7 4-8,-3 2 0,3-2-4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6.30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78 27 3,'0'-14'35,"0"-3"-1,0 17-16,-8-5-7,8 5 1,-7 13-3,-2 1 1,6 12-4,-6 6-1,4 14 2,-3 11-3,4 11 0,-2 11 0,1 10-1,2 9-2,0 5 1,0 1-1,3-1 0,0-4 0,-4-6-1,4-7 1,0-9-2,0-10 2,0-9-1,4-11 0,-4-9-1,5-9 2,-1-8-1,-1-7 0,-3-14 1,0 0-1,10-8 1,-6-10-1,1-6 1,0-5-1,1-8 1,3-4-1,1-3 1,4-2-1,3-2 1,1 0 1,3 3-1,3 4 0,1 8 0,-1 6 0,-1 7 0,-1 5 1,-2 12-1,-2 9 0,-2 11 0,-3 8 0,0 9 0,-3 6 0,0 11-1,-1 2 1,0 5-1,-1-2 0,1-1 0,2-4 0,-1-5-1,2-5 0,0-10-2,3-4-2,-5-13-6,8-6-25,-3-8-6,-3-7-2,1-9 0</inkml:trace>
  <inkml:trace contextRef="#ctx0" brushRef="#br0" timeOffset="730">968 1008 13,'7'-22'35,"-7"12"-6,0 10-10,-12-17-3,12 17-3,-22-6-4,9 10-2,-8 1 1,3 8-4,-6 0 0,1 9-1,-4 1-1,3 5 0,-1 4 0,4 4-1,2 2 1,3 4-2,7-1 1,5 2-1,7 0 0,5-4 0,10-4 0,6-6 0,5-8 0,6-8 0,5-10 0,1-7 1,5-12-1,0-5 0,-4-7 1,-1-4-1,-7-5 1,-4 0 0,-9-3-1,-8 0 1,-13-1 0,-6-2 0,-12 3-1,-10 3 0,-7 8 0,-7 5-3,-1 15-3,-7 2-14,5 15-22,4 9 1,5 6-2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7.77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12 34 2,'0'0'40,"0"0"1,0 0-8,0 0-14,0 18-5,-3 1-5,3 17-3,-3 3-1,3 13-1,-4 5-1,4 7-1,-3-2 1,3 2-2,0-6 0,3-5-2,1-10 0,-1-8-3,3-5-4,-6-18-10,0-12-24,15 9-1,-9-20-1</inkml:trace>
  <inkml:trace contextRef="#ctx0" brushRef="#br0" timeOffset="346">624 88 9,'26'-17'35,"-26"17"2,8-17-23,-12 6-3,4 11 0,-19-22 0,6 17-5,-8-4-1,-2 6-1,-5 0 1,-3 6-2,-3 0 0,2 6 0,-3 0-1,2 5 0,2-1 0,6 2-1,4-1 0,6 1 0,3 3-1,8 1 1,7 2-1,7 4 1,6 1-1,5 2 1,1 5-1,6 0 2,3 0-1,2 0-1,-4-1 1,-1-2 0,-6-2 0,-2-2-1,-7-4 1,-2-2-1,-8-5 1,-3-3-1,0-12 1,-22 14 1,3-11-1,-4-3-1,-7-4 0,-4-2 1,-1-2-1,-3 0 0,2-1 0,0-1 0,5-1 0,6 1-1,6 2-2,4-3 0,15 11-4,-7-18-7,16 9-27,1 4 0,0 2-3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9.96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15 335 23,'-3'-32'30,"3"32"-8,-5-21-2,5 21-4,-3-15-3,3 15-3,0 0-4,0 12 1,-4 5-3,4 9-2,0 8 0,0 9-1,3 5 0,1 6-1,-1-2 0,1-2 0,-1-5 1,1-6-1,-4-9 1,7-6 0,-7-8 0,0-16 0,0 9 1,0-9-1,0-15 1,0 1-1,0-6 0,3-6 0,-3-5-1,4-4 1,-1-4-1,3-2 1,2-3-1,3-1 1,3 0 0,3 3 0,1 7-1,3 4 1,2 6-1,1 6 1,-2 7-1,0 10 1,-1 9-1,-1 7 0,-2 8 0,-3 6 2,-1 5-2,-2 5 0,-2 3 0,-2-1 0,-1-3 0,-2-5 0,-1-5 0,-1-5 0,-3-7 0,4-3 0,-4-12 0,0 0 1,0 0-1,8-16 1,-4-3 0,2-5 0,0-5-1,0-9 1,1-5-1,3-1 1,-1-1 0,0-1-2,3 4 1,0 5 0,1 8 0,0 7 0,2 13 0,0 9 1,1 12-1,-1 10 0,0 9 0,-2 10 1,0 8-1,-3 8 0,-1 3 0,-3 2-1,1 0 0,-3-6-1,1-5 0,-2-8-3,5-8 1,-4-15-4,8-5-9,-12-15-24,20-11-1,-6-8 0</inkml:trace>
  <inkml:trace contextRef="#ctx0" brushRef="#br0" timeOffset="804">1008 119 8,'25'-19'35,"-25"19"2,0 0-19,0 0-6,-9 21-3,-8-6-1,3 9-4,-8 5-1,4 11 0,-2 4-2,1 7 1,1 4 0,3 3-1,6-1 1,4-2-2,5-7 0,8-8 0,6-9 3,3-8-3,10-12 2,4-11 0,3-9 0,1-8 0,0-8 0,1-6 1,-3-8-2,-4-3 2,-10-6-3,-6-3 1,-9 0-1,-7 3 1,-8 1-1,-10 6 0,-4 4-1,-7 6-1,2 10-1,-2 7-4,5 11-7,-2-1-14,7 8-12,9 8-1</inkml:trace>
  <inkml:trace contextRef="#ctx0" brushRef="#br0" timeOffset="1270">1268 234 15,'5'-12'38,"-5"12"0,12-13-18,-9-2-4,10 6-5,-3-4-2,9 6-3,-1 1-1,6 6-1,-2 8-1,4 8-1,-1 8-1,0 8 1,-2 6-2,-1 5 1,-4 3-1,-4 3 0,-3-3 1,-4-2-2,-4-6 2,-3-5-1,-7-8 1,0-6 0,-4-8 1,2-7 0,-3-8 1,3-7 0,0-8-1,4-8 1,5-8-2,3-9 1,7-4-1,7-3 0,1-1-1,3 4 0,3 2-1,-2 5-2,0 11-1,-8 6-5,0 13-5,-14 11-20,0 0-10,0 0-1</inkml:trace>
  <inkml:trace contextRef="#ctx0" brushRef="#br0" timeOffset="1790">1796 470 22,'43'-14'40,"-25"-3"-3,3-8-12,4 6-12,-2-13-1,7 5-6,-3-6-1,2 1-2,-3-3 1,1 2-2,-5-3 1,-3 5-1,-6 0 0,-4 4 0,-5 1 1,-4 6-2,-5 3 1,-6 7-1,-5 5 1,-5 5-1,-5 7 0,-4 6 0,-3 8 0,-2 9-1,-3 6 1,3 8 0,1 8-2,8 4 1,8 2 0,6 3 1,12-3-1,6-4 0,11-5 1,10-7-2,13-8 3,3-5-3,4-9 2,1-4-2,0-6 1,-1-4 0,-6-2-1,-5 0 1,-7-4-2,-7 0-1,-4 0-3,-8-5-12,-10 5-25,0 0-1,0-12 1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52.37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1114 90 10,'6'-11'39,"-6"11"-1,0 0-14,0 0-7,0 0-6,0 0-2,0 11-3,0 6-2,3 13-1,-3 10 0,0 16-2,0 16 1,-3 12-2,-2 13 1,1 6 0,1 5 0,3-1-1,0-4 1,0-12-1,12-17 1,4-14 0,8-21-1,6-17 0,6-22 0,6-13-1,7-16-1,1-9-1,6-4-3,-1-12-5,5 4-15,-4-1-14,-6-1-2,-3 7 1</inkml:trace>
  <inkml:trace contextRef="#ctx0" brushRef="#br0" timeOffset="429">1335 259 17,'3'-21'39,"6"1"0,7-2-1,4-3-32,4-6 0,8 3-1,2-1-2,5 5-2,1 4-1,-1 2-2,3 10-3,-8-1-10,2 9-23,-2 7 0,-12 4-2</inkml:trace>
  <inkml:trace contextRef="#ctx0" brushRef="#br0" timeOffset="685">1186 592 24,'-19'31'42,"19"-31"-2,17-13 2,6-6-34,8-10-2,13-2-4,5-1-2,6-1-3,7 7-6,-4-2-13,5 9-18,4 9-2,-1 5 1</inkml:trace>
  <inkml:trace contextRef="#ctx0" brushRef="#br0" timeOffset="947">2386 126 9,'-31'-56'34,"11"33"2,-3 4-19,-7 0-3,5 11-3,-6 3-1,5 11-3,-7 5 0,7 11 0,-2 3-3,6 12 1,1 4-1,8 10-1,3 5 0,10 11-1,0 9 0,16 7 0,2 10-1,8 7 1,4 11-2,3 4 1,3 3-1,-4 1 0,-1-6 0,-7-3-3,-5-12 2,-6-10-2,-8-12-1,-9-14-3,-3-8-6,-14-19-19,-2-13-9,-7-12 0</inkml:trace>
  <inkml:trace contextRef="#ctx0" brushRef="#br0" timeOffset="1331">1966 809 33,'45'-36'40,"-21"20"1,-1 1-2,4 2-32,-3-4-4,3 2-2,2 1-2,-2-1-3,4 5-1,-2-7-6,7 7-13,1-5-14,-1-6-3,6-4 2</inkml:trace>
  <inkml:trace contextRef="#ctx0" brushRef="#br0" timeOffset="1564">2904 36 34,'0'-12'36,"0"12"0,-26-7-14,4 1-17,3 6 0,-5 0-1,0 5 3,-2 2-3,2 6 1,1 4-2,3 8 0,1 3-1,6 6-1,3 5 1,5 9-2,5 7 2,6 11-2,4 7 1,7 8 0,2 9 0,5 5-1,0 6 0,0 2 1,-2-1-2,-1-7 1,-4-7-1,-6-10 0,-2-7-3,-9-17-4,0-4-11,-5-20-23,-8-15 3,-6-9-4</inkml:trace>
  <inkml:trace contextRef="#ctx0" brushRef="#br0" timeOffset="1925">2467 783 19,'32'-51'43,"-6"29"-2,6-1-1,-1-4-25,17 5-8,5-4-3,6 0-5,1 6-6,-5-5-22,1 5-12,-3 5-1,-6 0 0</inkml:trace>
  <inkml:trace contextRef="#ctx0" brushRef="#br0" timeOffset="2114">3184 474 4,'-11'30'41,"5"-12"0,6 5 0,0 8-17,0-4-17,13 11-1,-4 3-3,4 7 0,0 2-2,1 2-1,-1-1-2,-5-6-5,3 0-19,-2-9-14,-5-13-2,-4-9 1</inkml:trace>
  <inkml:trace contextRef="#ctx0" brushRef="#br0" timeOffset="2580">3849 459 20,'-3'-9'38,"-8"3"-2,-6 1-21,5 10-3,-12-5-1,4 18-3,-11-3 0,6 14-1,-5 2-2,7 12 0,-2 4-1,9 7 0,4 1-1,12 2 1,4-1-3,10-3 0,7-9-1,5-9-2,9-8-5,-1-20-11,6-7-23,0-12-1,1-13-2</inkml:trace>
  <inkml:trace contextRef="#ctx0" brushRef="#br0" timeOffset="2850">4042 525 15,'-28'-8'42,"14"17"-2,3 10 0,11 12-23,-7-2-9,11 13-2,2 5-3,2 7 0,3 2-2,2-1 0,1 2-3,-3-10-2,5 3-9,-8-14-27,-1-13-1,-2-10 0</inkml:trace>
  <inkml:trace contextRef="#ctx0" brushRef="#br0" timeOffset="3218">4378 823 18,'42'8'42,"-19"-14"-4,-4-9 1,0-9-26,2 1-9,-2-7 0,-1 2-2,-4-2 0,0 2-1,-7 0 0,-4 3 0,-3 2 1,-8 3-1,-3 3 0,-4 6-1,-3 6 0,-4 5 1,-3 7-1,-1 7 0,0 7 0,0 8 0,4 6 1,4 6-1,5 7 0,6 4 1,7 0-1,10 2 1,8 0-1,9-7 0,6-7-1,5-12-1,7-9-2,-3-19-9,7-11-27,-3-9 0,-2-15 0</inkml:trace>
  <inkml:trace contextRef="#ctx0" brushRef="#br0" timeOffset="3587">4864 590 22,'-9'10'40,"5"0"-3,4-10-4,-8 24-22,1-11-2,7 8-3,-6 0-2,6 6 0,0 5-1,5 3-1,0 2 0,3 2-1,2-1 0,3 0 0,-1-7-1,1-4 0,-1-8 1,0-6-1,-1-6 0,-1-7 0,-10 0 0,15-24 0,-10 2 0,0-6 0,-2-5 0,-3-8 0,3-4 1,-3-5-1,3 0 2,1 1-1,3 0 0,4 8 1,1 6-1,5 8 1,4 10 0,3 13 0,1 7-1,1 11 0,1 12 0,-1 7-1,0 9-2,-5 4-2,0 10-8,-12-5-26,-1 1-5,-8-9-3,-7-5 3</inkml:trace>
  <inkml:trace contextRef="#ctx0" brushRef="#br0" timeOffset="4723">5540-12 30,'-10'-7'40,"10"7"-1,0 0-19,0 0-8,19 18 1,-8-3-6,8 13 0,-1 9-2,6 13-2,-1 12 1,3 14-2,-1 10-2,3 8 0,-3 9-1,-1-1-2,-4 0-1,-5-12-3,3 0-11,-8-22-22,-3-18-3,-7-15 0</inkml:trace>
  <inkml:trace contextRef="#ctx0" brushRef="#br0" timeOffset="5023">5520 623 12,'0'0'39,"25"-9"0,-3-9 0,8-6-30,8 2-4,6-2 0,6 1-6,0 6-6,-1-3-9,-1 5-22,1 7-1,-6 0-1</inkml:trace>
  <inkml:trace contextRef="#ctx0" brushRef="#br0" timeOffset="5693">6363 436 27,'-28'-6'41,"15"-2"-5,2-10-19,11 5-3,0-12-6,6 5 3,3-8-5,9 2-1,5-1-1,5 5 0,3 3-2,1 5 0,0 7 1,-1 7-2,-2 12 0,-3 6-1,-7 9 1,-4 7-2,-3 7 1,-7 6 0,-5 7 0,-4 1-1,-7 3 1,-6-2 0,-3 2-1,-7-2-1,0-4-1,0-7-1,12-1-5,-7-10-17,15-1-15,7-2 0,4-4-3</inkml:trace>
  <inkml:trace contextRef="#ctx0" brushRef="#br0" timeOffset="9707">-13 755 8,'-10'0'34,"10"0"-10,0 0-3,0 0-7,0 0 0,0 0-1,19 6-5,-6-6 1,12 4-1,1-4-1,13 0-2,1 0-1,8 3-2,4-3 0,2-3-1,4 3-2,1-4 0,-3 4-2,-4-7-1,1 4-5,-11-7-18,-2-1-14,-4 0-2,-12-6 2</inkml:trace>
  <inkml:trace contextRef="#ctx0" brushRef="#br0" timeOffset="10022">558 401 22,'0'0'39,"0"0"-2,-13-4-17,13 4-8,0 0-5,-13 7-2,7 10 0,-5 6-2,-3 11-1,-2 9-1,-3 8 0,-5 9-1,1 6 1,-2 2-1,-1-1-2,1 2-1,-2-12-4,7 2-4,-5-18-12,8-11-16,5-8-1</inkml:trace>
  <inkml:trace contextRef="#ctx0" brushRef="#br0" timeOffset="10331">236 457 8,'-18'-6'37,"-1"18"1,19-12-6,-12 19-19,9-6-5,11 12-2,2 0 2,9 11-3,6 2-2,6 9 1,7 2-1,7 7-1,3-1-3,0-2-2,4 3-6,-10-12-14,0-4-18,-5-4-1,-8-15 1</inkml:trace>
  <inkml:trace contextRef="#ctx0" brushRef="#br0" timeOffset="11624">431 456 14,'0'0'25,"0"0"-3,-12 16-7,15 2 0,-3 3-6,9 12-2,-2 4-1,5 13-2,1 7-3,0 7-3,5 10-9,-4 2-17,-4-6-7,1 3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28:31.831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20019 15378 20,'-48'170'27,"14"-88"-3,-4 1-5,-10-6-4,-2 0-3,-12-7 1,-1 3-5,-14-8 1,-3 0-5,-9-6 1,-3-2-2,-9-6-1,-1-5 0,-6-11-2,-6-7 1,-2-11-1,-3-8 0,-5-9 0,-3-13 0,-6-12 0,-3-9-1,-3-11 1,-2-11 0,-4-7-1,0-12 1,-4-8-1,3-9 1,2-7-1,1-7 1,5-8-1,3-4 2,8-12-1,7-9-1,9-7 1,5-8 1,13-8 0,8-8-1,11-8 1,9-7 0,10-3-1,9-2 1,7-1-1,6-1 0,9 5 1,4 1-1,5 2 0,1 5 0,3 6 0,-2 3 0,-1 5 1,-3 4 0,-2 7-1,-5 6 0,-2 12 0,-5 11 1,-5 11-1,-4 13 1,-1 13-1,-1 15 0,-2 12 0,1 12 1,1 12-1,2 9 1,3 8-1,3 12 1,3 8-1,4 0 1,5 5 0,1 3-1,7 0 1,2 3-1,12-11 0,-12 17 0,12-17 0,0 9-2,0-9-2,0 0-8,10 3-18,-10-3-12,11-18 0,-4 5 0</inkml:trace>
  <inkml:trace contextRef="#ctx0" brushRef="#br0" timeOffset="939.093">15068 11011 14,'0'0'19,"0"10"-1,0-10 0,4 17-3,-4-8-4,3 11-1,0-4-2,3 6-2,0 0 2,4 4-4,-1-4-1,3 0-1,-2-2 0,1-3 0,-1-4 0,-2-3 1,-8-10-1,12 10 0,-12-10 0,0 0 1,0 0-1,0-15-1,-4 1 1,-2-1 0,-1-2-1,-3-6-1,-2-1 1,0-2-1,-4-2 1,0 1-1,-1 1 1,1 3 0,1 2 0,-1 2 0,3 4 0,2 2-1,2 4 1,9 9 0,-10-12-1,10 12 1,7-10-1,-7 10 1,21-11-1,-5 3 1,5-2 0,4-2-1,3-2 1,6-2 0,1-1 0,0-1 1,0 2-2,-1 1 1,-4 4-1,-2 2 0,-4 3 0,-7 0 0,-5 3 0,-2 3 1,-10 0-1,0 0-1,0 0 0,0 0-3,0 0-6,0 0-22,-12 0-9,12 0-1,-10-11-1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17.37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652 413 1,'-13'-7'27,"13"7"-1,-16-5-5,16 5 0,-16-5-5,16 5 0,-9-8-6,9 8 1,3-15-4,7 6-1,3-3-2,5 3 0,4-2-1,6 3-1,3 2-1,3 6 0,-1 5 0,-1 5-1,-2 9 0,-6 8 0,-6 8 0,-6 8 0,-12 9 0,-10 7 0,-11 5 0,-8 3 0,-7 0 0,-7-5 2,-5-5-2,-1-6 1,0-10 0,4-9 0,4-11 0,6-7 1,6-9-1,9-5 1,11-7-1,9-3 1,10-5-1,13-1 0,10-1-1,9 3 0,7 3 1,4 1-1,5 6 0,1 4 0,-3 5 0,-4 4 0,-4 0 0,-2 1 1,-6 0-2,-6-1 1,-5-1-1,-6-3-1,-4-1-2,-10-8-4,1 4-12,-10-12-22,-3-4-2,-4-3 1</inkml:trace>
  <inkml:trace contextRef="#ctx0" brushRef="#br0" timeOffset="608">1130 171 37,'-23'-51'37,"-1"25"0,-8-1-23,1 9-6,-11-4-1,0 10 0,-10-1-2,0 10-1,-7 3 0,0 10-1,-6 4 0,2 9 0,-4 5-1,4 8 1,-4 4-2,4 6 1,3 1-1,6 9 1,2 1-1,7 4-1,7 5 1,6 5-1,9 5 0,9 5 1,8 4-1,9 1 0,10-1 1,8-1-2,10-6 1,9-6-1,9-11 0,8-8 2,7-10-1,10-14-1,7-11 1,5-13-1,2-12 1,3-10-2,2-10 2,-2-12-3,-4-9 4,-3-6 1,-8-6 1,-5-3 0,-12-8 0,-8-3 1,-15-4-2,-12 1 2,-16-3-3,-15-2 0,-18 1 0,-17 1-1,-18 6-1,-17-1-2,-12 8 0,-18 2-4,-7 19-14,-13 3-20,-10 10-4,-9 10 1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2:51.766"/>
    </inkml:context>
    <inkml:brush xml:id="br0">
      <inkml:brushProperty name="width" value="0.21167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219 115 7,'4'-11'10,"-4"2"1,0 9 0,0 0-2,6-10-1,-6 10 0,0 0-2,0 0-1,0 0 0,0 0 1,0 0-1,4 10-1,-4-10 0,0 18 2,-5-2-1,5 5 0,-6 2-1,1 5 2,-3 1-1,2 7-2,-3 1 1,1 6-2,-1 0 1,-1 7 0,0 1 0,-2 5-1,-3 2 0,1 4-1,-1 2 0,-2 1 0,0 1-1,1 0 1,1-5 0,4 1-1,1-2 1,3-3 0,1-4 0,6-2 0,0-3 0,0-4-1,4-1 1,2-1-1,2-2 1,1 0-1,2-2 1,1-1-2,1 0 2,1-2-1,0-3 0,2-3 1,1-5-1,1-6 1,2-4-1,5-8 1,5-6 0,4-8 0,7-7 0,8-3-1,3-4 1,9-2 0,6-4 0,6 0-1,5 0 0,4 1 1,-2 2 0,3 2-1,-2 0 0,-5 6 1,-6 1-1,-8 4 0,-9 5 0,-9 2 0,-8 5-1,-11-4 1,-5 4-2,-11 0-1,-9 0-4,0 0-8,0 0-27,-23 0 1,1-6-2</inkml:trace>
  <inkml:trace contextRef="#ctx0" brushRef="#br0" timeOffset="1044">242 264 12,'-11'-10'18,"11"10"-3,-9-12 2,9 12-4,0-17 2,4 4-5,11 2 2,1-7-3,11 4 0,2-6-2,15 3-2,0-6 1,11 5-3,4-1 0,5 2-1,1 0 0,2 4-2,0 1 1,-5 4-1,-1 4 0,-7 4-2,-5 0-1,-11 5-1,-2 7-5,-14-1-1,-1 8-7,-14-1-6,-3 5-12,-4 8-4</inkml:trace>
  <inkml:trace contextRef="#ctx0" brushRef="#br0" timeOffset="1495">192 1007 12,'-14'-8'21,"14"8"-3,8-15 0,4 1-2,10 4-4,6-7 1,12 1-1,7-4-1,13 3-3,4-4 0,13 4-2,3 0-2,8 1 0,1 0-2,2 5 0,-3 1-1,-3-1 0,-6 3-1,-6 1 0,-11 1 0,-9 1 0,-11 2-2,-10-3 0,-5 6-4,-17-6-11,-10 6-21,0 0-2,0 0-2</inkml:trace>
  <inkml:trace contextRef="#ctx0" brushRef="#br0" timeOffset="2285">2869 1396 7,'-10'-10'23,"10"10"-10,-19-18 2,9 9-3,-7-7-2,1 1 1,-6-7-4,1 3 1,-7-7-1,0 1-2,-4-7 1,-3 1-1,-5-7-2,1 1 0,-5-6 0,4-2 1,-3-4-1,5-2 1,0-4-2,6 1 0,5-2-1,7-3 1,5-1-1,9 1-1,6 2 1,9 4-1,6 6 1,7 6 0,3 3-1,4 9 1,-2 11-1,1 8 0,-4 10 0,-2 12-1,-7 12 1,-8 12 0,-7 16 0,-13 12-1,-6 11 1,-12 10 0,-9 7-1,-4 8 1,-6 2-1,-2 2 1,0-6-1,2-4 1,4-5 0,6-7 0,8-9 1,5-9-1,8-14 0,10-11 0,9-11 1,6-12-1,14-16 1,9-12 0,9-12-1,11-11 1,7-9-1,9-10 1,9-7 0,7-6 0,3-5 0,8-1-1,-2-1 2,3 1-1,-5 5 1,0 6-1,-9 4 0,-6 12 0,-10 7-1,-10 10 1,-12 9-2,-10 8 0,-7 9 0,-14 6-2,-6 9-1,-10 2-2,-2 11-10,-10 0-19,2-1-6,1 1-2</inkml:trace>
  <inkml:trace contextRef="#ctx0" brushRef="#br0" timeOffset="3444">3942 369 10,'34'-47'18,"-17"28"-3,-3 2-2,-1 5-1,-5 1-4,-8 11 1,12-12-1,-12 12-1,0 0 0,0 0 0,3 18 0,-3-1 0,-9 7-3,4 10 0,-6 5 0,0 12-1,-7 5 1,1 10-1,-4 7-1,0 6-1,-2 5 1,2 5-2,-2 1 1,1-1-1,1-4 0,-1-2 0,1-3 1,3-7-1,0-8 1,4-10 0,1-7 1,6-6-1,2-7 0,5-6 0,4-9 0,4-4 0,3-3 0,6-4 0,2-3-1,3-6 1,5 0 0,5-6 0,8-3 0,5-4-1,7-2 1,7-3-1,8-3 1,0 1-1,8-1 1,2 1-1,2 1 0,3 1 1,-5 0-2,-1 2 1,-6 3-2,-6 0-1,-8 3-2,-13-5-6,-3 2-24,-18 1-7,-13-6 0</inkml:trace>
  <inkml:trace contextRef="#ctx0" brushRef="#br0" timeOffset="4172">4041 350 34,'0'0'36,"-10"-15"-13,10 15-9,10-22-2,8 9 0,3-9-5,14 4 2,4-6-4,9 3-1,7-1-2,7 4 0,4 1 0,4 3-1,-1 3-1,-1 4-1,-2 7-1,-7 0-2,-1 4-4,-15 2-9,-4 9-14,-10 4-8,-15 4-3</inkml:trace>
  <inkml:trace contextRef="#ctx0" brushRef="#br0" timeOffset="4541">3910 1036 9,'-33'18'33,"22"-14"-14,0-4-6,11 0 1,-12-6-3,12 6 1,5-16-2,10 5 1,2-6-4,14 1 2,8-8-2,14 3-1,7-6-1,9 4 0,6 0-2,6 3 0,-2 3 0,0 3 0,-5 5-2,-10 4-1,-7 5 0,-10-3-1,-9 3-2,-13 0-2,-5 4-4,-20-4-9,10-4-24,-10 4 0,-11-7-2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2:10.286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515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25.013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2:10.286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515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25.013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32.42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32.423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32.42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32.423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2:10.28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2324 1781 9,'-21'9'19,"-5"3"-8,-6 6-1,-8 10 3,-12 3-3,-7 12-1,-9 9 2,-6 9-3,-8 9 2,-4 10-3,-4 6 3,0 12-4,-4 8-2,2 12 1,-6 1 1,5 12-3,-4 1 1,2 9-1,-5 4 0,4 2 0,1-1 1,4 0-1,1-4 1,7-1 1,4-10-2,8-6 0,7-14 0,8-10 0,7-15-2,10-14 1,6-15-1,8-12 0,7-13-1,6-11 2,6-6-2,6-15 0,-7 10-1,7-10 0,0 0-2,4-9-1,-4 9-3,9-19-8,1 6-17,-2 0-9,-1-7-1,4-1 1</inkml:trace>
  <inkml:trace contextRef="#ctx0" brushRef="#br0" timeOffset="515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-6 3605 9,'0'0'17,"-4"11"-2,4-11 0,0 0-3,0 0-3,0 0 4,0 0-6,10-11 2,-7 4-3,-3 7 0,11-17 0,-4 7 1,4-2-4,0 0 1,3-5-1,1-1 1,3-3 0,2-3-2,1-1 0,2-3 0,2-3-1,4-2 0,1-2 0,5-4 0,3-2 1,3-3-2,4-4 2,3-2 0,5-5 0,1-3 0,4-6 1,4-5-2,3-4 2,6-4-1,0-4 1,5-5-3,1-2 1,2-4-1,5 0 1,0 1-1,0 0 0,0 0 0,2 0 0,3 2 0,-1 2 0,1 1 1,-2 2-1,0 3 0,-3 0 1,0 1 0,-4 2 0,2 4 0,-4 0-1,-2 0 2,-2 4-1,-3 0 1,-2 3-1,-2 3 0,-2 1 0,-3 1 0,-2-1 0,-1 2-1,-3 1 1,-2 0 0,-2 2-1,-2 5 0,-4 2 1,-6 7-1,-5 3 0,-5 9 0,-6 3 0,-8 9 0,-5 4 0,-5 4 1,-6 12-1,0-10 0,0 10 0,0 0 0,-9 0 0,9 0 0,-9 10 0,9-10 0,-9 6-1,9-6 0,0 0-1,-9 8 0,9-8 0,0 0-1,0 0 0,0 0-2,0 0-2,-9 4-1,9-4-3,0 0-6,0 0-17,-8-4-7,8 4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3380 9,'0'0'17,"-4"9"-2,4-9 0,0 0-3,0 0-3,0 0 4,0 0-6,10-9 2,-8 2-3,-2 7 0,11-16 0,-4 7 1,3-3-4,0 1 1,3-5-1,2-1 1,1-3 0,3-2-2,1-2 0,2-1 0,1-4-1,4-3 0,1-1 0,5-3 0,3-2 1,3-3-2,2-4 2,4-3 0,5-3 0,1-3 0,3-7 1,4-3-2,3-4 2,6-4-1,-1-5 1,5-3-3,1-3 1,3-3-1,3 0 1,1 1-1,0-1 0,0 1 0,2-1 0,2 3 0,-1 1 0,1 2 1,-1 1-1,-1 3 0,-2 0 1,-1 2 0,-2 0 0,0 4 0,-2 1-1,-3 0 2,-2 3-1,-2 1 1,-3 2-1,-1 3 0,-2 1 0,-2 1 0,-4-1 0,1 1-1,-4 3 1,-1-2 0,-2 3-1,-2 4 0,-4 3 1,-5 5-1,-5 4 0,-6 7 0,-4 5 0,-8 7 0,-5 3 0,-4 6 1,-6 10-1,0-10 0,0 10 0,0 0 0,-9 0 0,9 0 0,-8 9 0,8-9 0,-8 6-1,8-6 0,0 0-1,-9 8 0,9-8 0,0 0-1,0 0 0,0 0-2,0 0-2,-9 3-1,9-3-3,0 0-6,0 0-17,-7-3-7,7 3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0:51:03.02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 2852 3,'0'0'13,"0"0"-1,0 0-1,0 0 1,0 0-1,0 0-1,0 0 1,0 0-1,0 0 0,-27-49-1,27 49 0,11-52 0,-11 52-3,18-72-1,-9 29 1,6-4-2,-2-4-2,5-5 4,-1-5-1,1-29-1,30-35-2,-1 2 0,2 4 0,0 3 1,-2 9-2,-1 6-3,-1 13 0,-2 5 0,-1-3 3,4 0-1,3-3 1,2 0-1,2 2 1,5 0 1,-2 1-2,7-1 3,-3 7-2,2 2 0,0 3-1,0 7 1,1 5 0,2 3-1,3 4 2,-2 4-2,0 5 1,3 4 0,0 3 0,-2 6 0,0 5 0,-2 7 0,-3 6 0,1 7-1,-4 9 1,-3 3-1,-1 8 1,-5 10-1,0 7 1,-4 6-1,2 6 1,-4 7-1,-1 4 0,-3 3 1,-2 7-1,-1 4 1,-3 3-1,-3 7 0,-3 3 1,-3 4-1,-2 2 0,-4 6 1,-2-1-1,-3 1-1,-3 1 1,-5 3 1,-6-1-1,0-2 1,-6 4-1,1-47 1,-2 5 0,1 3 0,-3 9-1,-2 0 0,-1 6 0,-1-1 0,-1 7 0,0-4 0,0 4-1,-1-4-1,-1 2 2,2-2-3,-1 0 3,0-5-1,2 1 0,-1-8-2,3-8 1,0-7 1,11-46-1,-16 69 0,16-69-4,-10 42-4,10-42-1,0 0-4,0 0-1,0 0-3,0 0-1,0 0-6,0 0-14</inkml:trace>
  <inkml:trace contextRef="#ctx0" brushRef="#br0" timeOffset="2158">1926 794 15,'0'-9'21,"0"9"-3,0 0-1,-3-12-2,3 12-3,0 0 0,10 11-4,-10-11 2,14 25-4,-4-8-1,6 9-1,2 2 2,4 6-3,4 4 0,7 12-1,1-1 0,5 8-2,1 2 1,6 6 0,1 6 0,2 4 0,-2-1-1,3-2 1,-4 0 0,2 1 1,-48-73-2,44 75 2,-44-75-1,49 82-1,-49-82 1,50 78-1,-50-78 2,47 78-2,-47-78 1,41 72-2,-41-72 2,39 63-1,-39-63 1,29 54 0,-29-54-1,0 0 0,35 51 1,-35-51-1,0 0 0,0 0 1,0 0-1,0 0-2,0 0 2,0 0 1,0 0-1,0 0 1,49-22-1,-49 22 2,0 0-2,55-22 3,-55 22-3,64-9 1,-23 5-1,7 4 1,5 0-1,7 0 1,6 0-1,6 4 1,6-4 0,4 0-1,4 3 1,4-3-1,1 0 0,1 3 1,-2-3-1,1 0 0,-4 3 0,-2-3 0,-5 5-1,-5-5 0,-6 0 0,-7 0-1,-5 3 0,-8-3-1,-6 7-3,-43-7-1,64 11-8,-64-11-9,0 0-16,43 20-4,-43-20 4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0:51:09.947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0 8,'0'0'6,"0"0"-4,0 0-2,0 0-2,12 5-4,-12-5-2</inkml:trace>
  <inkml:trace contextRef="#ctx0" brushRef="#br0" timeOffset="33222">1950 1520 9,'0'0'32,"22"43"-9,-22-43-6,0 0-1,0 0-3,0 0-1,0 0-2,0 0-3,0 0-1,51-34-3,-51 34-6,0 0-9,0 0-25,57-48-3,-57 48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0:51:1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763 64 1,'-10'-12'15,"10"12"0,-8-11-4,8 11 0,0 0-1,-13-13-2,13 13 1,0 0 1,-10-5-3,10 5 1,0 0-1,-15 0-2,15 0 2,-15 10-2,6-2-2,-3 1 1,1 3-1,-5 1 0,1 4 2,-4-1-3,2 2 0,-4 2 1,1 3-2,-4 1 1,4 3-1,-3 1 0,5 1 0,-2 0 1,2 3-1,0-1 0,2 2 0,2 0 0,2 0 1,0 0-1,2 0 0,0 0 0,3-1 0,1 1 0,3-2 0,0-2-1,3 2 1,0-1 0,0-2 0,0 3-1,3-2 0,0 0 1,3 0-1,0-1 2,1 0-2,2 0 0,2 1 0,0-1 0,1-1 0,0 1 0,2 1 1,0-1-1,2-1 0,-2 1 0,2 0 0,0-3 0,2 3 0,1-3 0,-1 0 1,0 0-1,0-1 0,3-2 0,-1 1 0,0-4 0,1 2 0,4-4 0,0 2 1,2-1-1,1-2 1,0-1-1,0-1 0,3-3 1,0 0-2,-2-2 2,3-1-1,-1-3 1,1 1-2,0-2 2,1-1-2,-1 0 1,0-3 0,-1-3 0,-2-2 1,3-5-2,-2-3 2,-2-5-2,3-1 1,-2-5 0,1-1 0,1-2 0,-2-1-1,1 1 1,-1-3 0,1 0 0,-3 2 0,-1-1 0,1-2-1,-2-1 1,0 0 0,-4 0 0,0-2 0,-2 1 0,-3-3 0,-3-2 0,-1-1 0,-5-1 0,-2-3 0,-5 0 0,0-2 0,-5 0 0,-1-3 0,-1 3 0,-3 0-1,-3 1 2,-1 1-2,-1 1 2,-1 1-2,-3 3 2,-3 2-2,-2 1 2,-2-1-1,-1 3 0,-4 0 1,-2 1-1,-1 1 0,-2 2 0,-3-1 1,-2 1-1,-5 3 0,-1-1 0,-4 4 0,-2 2 0,-5 4-1,-1 8 0,-5 4-4,1 18-7,-7 6-22,-1 13-7,-4 15-2,-6 8 1</inkml:trace>
  <inkml:trace contextRef="#ctx0" brushRef="#br0" timeOffset="1714">326 667 18,'0'0'21,"0"0"-4,0 0-1,0 0-2,0 0-2,0 0 0,0 0-4,-11-13 3,11 13-4,-10-9-1,10 9 1,-18-13-2,8 6-1,-5-3-1,-1 5 0,-3-2 0,-1 0-1,-4 0 1,1 1-1,-1 1-1,1 1 1,1 1-1,1-1-1,2 0 2,3 4-2,4 0 1,2 0-1,10 0 0,-13 4-1,13-4 1,0 0-3,0 13-2,0-13-7,0 0-27,14 16-1,-14-16-2</inkml:trace>
  <inkml:trace contextRef="#ctx0" brushRef="#br0" timeOffset="2948">997 571 1,'0'0'21,"0"0"-2,0 0 0,4-10-5,-4 10 0,0 0-2,11 3 0,-11-3-2,0 0 0,0 0-4,0 0 1,0 0-1,0 0-3,0 0 0,0 11-1,0-11 0,-14 3 0,4-3-1,1 2 0,-1-2 0,10 0 1,-18 0-1,18 0 1,-13 0-1,13 0 1,0 0-1,0 0 1,0 0-1,0-8 1,0 8-1,0 0 0,12-5 0,-12 5 0,0 0-1,0 0 1,0 0-1,7 9 1,-7-9-1,0 0 0,-10 12 0,10-12-1,-6 11-4,6-11-21,-9 12-15,9-3 0,0-9-1</inkml:trace>
  <inkml:trace contextRef="#ctx0" brushRef="#br0" timeOffset="6708">459 1123 3,'0'0'13,"0"0"1,0 0-3,0 0 1,10 0-1,-10 0-2,0 0 2,0 0-3,0 0 0,0 0-1,12 0 0,-12 0-2,0 0 3,0 0-4,10 0 0,-10 0-1,0 0 0,13-3 1,-13 3 0,15 0-2,-4-3 1,-2 3 0,4-3-1,-1 3 1,3-3-1,-1-1 0,3 4 0,0-3 0,2 3 0,1-3-1,3 3 0,0-4 1,2 4-1,0 0 0,1-3 1,2 3-2,2 0 1,-1-3 0,-1 3-1,1 0 1,1 0-1,-4 4 0,-2-1 0,-3 0 1,-4 2-1,-2-3 0,-3 1 1,-12-3-1,12 5 1,-12-5-1,0 0 1,0 0-1,9 3 1,-9-3-1,0 0 1,0 0-1,0 0 0,0 0 0,0 0 0,0 0 0,0 0 0,0 0 0,0 0-1,0 0 0,0 0-1,0 0-2,0 0-7,0 0-24,0 0-6,0 0-1,-11 0-1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0:51:06.19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1956 1864 9,'-49'-21'15,"49"21"-1,0 0-1,-44-24-1,44 24-1,0 0 1,0 0-2,-27-42 3,27 42-3,0 0 3,0 0-3,8-51 0,-8 51-3,0 0 0,0 0-2,53-48-3,-53 48-1,45-14 0,-45 14-2,52-3-1,-52 3 0,59 8 1,-59-8-1,61 20 0,-61-20 1,57 25-1,-57-25 2,50 36 0,-50-36 0,36 44 0,-36-44 0,0 0 1,23 58-1,-23-58 0,0 0 0,-25 55 1,25-55-1,-42 25 0,42-25 0,-62 18 0,62-18 0,-74 10-2,74-10 1,-81 5-2,38-5-3,43 0-9,-75 0-16,75 0-7,-61-11-4</inkml:trace>
  <inkml:trace contextRef="#ctx0" brushRef="#br0" timeOffset="4263">471 528 15,'-27'15'32,"27"-15"-11,-12 0-4,12 0-3,11-14-1,5 3-1,4-12-4,11 3-1,3-12 2,12 3-5,3-8 0,7 2-2,2-3-1,3 0 1,1 1-2,2 2 1,-5 2-1,-3 4 0,-4 1 0,-4 3 0,-4 4 0,-5 5 0,-8 2 0,-3 4 0,-7 2 0,-4 1 0,-4 4 1,-4 3 0,-9 0-1,0 0 1,0 0 0,9 15 0,-9-15 0,-4 21 1,4-8-2,0 2 1,0 4 0,0 1 0,8 0 0,2 4 0,6 1-1,4 4 1,7 2-1,4 3 1,3 1-1,7 4 0,3 1 1,3 3-1,2-1 0,1 1 0,4 2 0,1 6 0,4-3 0,0 2-1,2-1 1,1 4-1,2 1 1,1 5 1,-1 6-1,1-1 1,0 2-1,-2 4 3,2 5-3,-65-75 2,69 85-2,-33-39-1,2 5 1,1 1-1,2 5 1,0-5-1,1 4 1,-3-2-2,4 1 1,-7-4 0,2-2-2,-4-6-1,1 1-3,-35-44-8,52 71-25,-52-71-2,34 51 0</inkml:trace>
  <inkml:trace contextRef="#ctx0" brushRef="#br0" timeOffset="5398">319 624 3,'-12'0'30,"12"0"-11,0 0-3,7 9-4,3 4 0,0-3-3,9 10 2,-3 2-4,8 11 2,1-1-4,6 10-2,-1 0 1,6 8-1,2 3 1,3 9-2,4-6-1,3 4 2,1 1-2,3 2 2,1-1-3,-53-62 1,56 65 1,-56-65 0,55 68-2,-55-68 0,57 69 0,-57-69-1,49 66 1,-49-66-4,47 62-8,-47-62-14,34 54-10,-34-54-6,33 49 2</inkml:trace>
  <inkml:trace contextRef="#ctx0" brushRef="#br0" timeOffset="6173">1468 2059 20,'0'0'23,"0"0"-2,0 0-4,-43-42-2,43 42-2,0 0-4,0 0 1,0 0-4,0 0-2,41 48 0,-41-48-1,39 52-3,-39-52 2,48 62-2,-48-62-2,57 74 2,-57-74-2,61 78 1,-61-78-1,62 75 2,-62-75-1,57 69 0,-57-69 0,48 56 1,-48-56-1,0 0 1,54 54-1,-54-54 1,0 0 0,0 0 0,0 0 0,0 0 0,0 0 1,0 0-1,0 0 0,0 0 0,0 0 1,0 0 0,42 4 0,-42-4 0,0 0 0,0 0 0,0 0 2,0 0-1,54-40 0,-54 40-1,47-22 0,-47 22-1,62-27 1,-62 27 0,77-34-1,-32 14 0,0 0 0,5-1 0,1-3 0,2 2 0,0-3 0,-2 1 0,0 2 0,-3-1 0,-3 3 0,-4 3 0,-41 17 0,72-29 0,-72 29 0,58-18-1,-58 18 0,42-8-2,-42 8-9,0 0-20,0 0-6,0 0-2</inkml:trace>
  <inkml:trace contextRef="#ctx0" brushRef="#br0" timeOffset="21021">16 920 12,'-7'9'19,"7"-9"-2,0 0 0,-11 5-3,11-5-2,0 0-2,6 11 0,-6-11-3,12 17 2,-2-5-5,2 5 0,3-1-1,1 6 1,2 2-3,1 4 4,0-2-4,1 3 2,-1-2-3,-1-1 2,-1-1-2,1-2 0,-4-4 1,-1-5-1,0-2 0,-3-1 0,-1-3 0,-9-8 0,13 9 1,-13-9-1,0 0 0,0 0 0,9 7 0,-9-7 0,0 0 0,0 0 0,0 0 0,0 0 0,0 0 0,0 0 0,9 0 0,-9 0 0,0 0 0,13-9 0,-4 4 0,3 0 0,1-1 0,3-2 1,4-3-1,5-5 1,4-1 0,5-5-1,3 0 1,7-2-2,2-1 2,4-1-2,0 1 1,0 4-1,-1 2 1,-3 2-2,0 2 2,-5 1 0,-3 3 0,-4 1 0,-2 2 0,-4 0 0,-2 1 0,-4 2 1,-4 0-1,-5 2 0,-2-1 0,-11 4 0,11-3 1,-11 3-1,0 0 0,0 0 1,0 0-1,0 0 0,0 0 0,-11 3 0,11-3-1,0 0 0,0 0 0,0 0 0,0 0-1,-11 4 0,11-4 0,0 0 0,0 0-2,0 0 3,0 0 0,0 0 0,0 0 0,-9-11 1,9 11 0,0 0 0,-12-11 0,12 11 0,-7-10 0,7 10 0,-6-13 0,6 13 1,0-13-1,0 13 1,6-12 0,-6 12 0,16-13 1,-4 9 0,1-1-1,2 2 0,4 0 0,0 3-1,3 0 1,1 0-1,1 5 0,2 0 1,0 0-1,-1 1 0,0 2 0,-1-1 0,-3 1 0,-2 0 1,-5-1-1,-3 0 0,-11-7 0,12 16 1,-12-16-1,0 17 0,0-17 1,-18 15-1,6-7 0,-2 1 1,-3-1-1,-2 0 0,-2 0 0,-2 0 1,-2-2-1,0-1 1,0-5 0,1 0-1,2-4 1,0-4-1,2-4 1,4-1-1,3-2 1,4 1-1,2-3 0,7 2 0,0 0 0,6 0-1,4 2 1,5-2-1,4 2-1,3-7-4,7 13-11,0 0-21,1 0-1,3 7-1</inkml:trace>
  <inkml:trace contextRef="#ctx0" brushRef="#br0" timeOffset="35019">733 676 19,'0'0'34,"10"6"-16,-10-6-3,15 0-3,-6-3-1,6 3-4,-2-3-4,3 0 2,-1-1-5,2-3-2,2 1-4,-3-8-5,6 1-14,1 0-10,-3-9 2</inkml:trace>
  <inkml:trace contextRef="#ctx0" brushRef="#br0" timeOffset="35313">1148 466 23,'4'14'35,"-4"-14"0,13 5-23,-13-5-4,12-5-3,-12 5-1,17-13-8,-4 10-9,0-1-20,-1-6-2,4 4 0</inkml:trace>
  <inkml:trace contextRef="#ctx0" brushRef="#br0" timeOffset="35816">1709 1028 17,'8'-11'17,"-8"11"-3,13-12 0,-3 7-2,-10 5-2,15-11-2,-15 11-3,19-12-4,-8 6-2,-1 0-9,2-2-15,3 3-9</inkml:trace>
  <inkml:trace contextRef="#ctx0" brushRef="#br0" timeOffset="36207">1436 1338 24,'24'7'32,"-15"-7"-1,0-7-24,5 2-9,2-1-14,5-4-13,-7-2-2</inkml:trace>
  <inkml:trace contextRef="#ctx0" brushRef="#br0" timeOffset="36515">2018 1340 34,'-3'14'31,"3"-14"0,19 0-24,-4-2-10,0-5-10,5-3-17,8 2-1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0:54:02.5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41 751 8,'-9'6'10,"9"-6"3,0 0-4,-6 12 0,6-12-1,-7 13-1,7-13 0,-7 18-2,7-18 2,-8 18-2,8-18 1,-5 15-1,5-15 2,0 0-1,0 0 0,13-14 1,-4-5 0,7-6-2,0-11 1,6-4 0,5-11-1,4-4-1,1-10 0,8 3-1,-2-6-1,2 3 0,0 0 0,-2 8-1,-2 4 0,-5 9-1,-5 8 0,-5 7 0,-5 8 1,-5 7-1,-11 14 0,13-14 0,-13 14 1,0 0-1,0 0 0,0 0 1,0 0-1,0 12 0,0-12 1,-6 9-1,6-9 0,-7 10 0,7-10 0,-10 11 0,10-11 0,-11 10-2,11-10 0,-13 6-5,13-6-17,0 0-15,-13 10 0,13-10-3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652 413 1,'-13'-7'27,"13"7"-1,-16-5-5,16 5 0,-16-5-5,16 5 0,-9-8-6,9 8 1,3-15-4,7 6-1,3-3-2,5 3 0,4-2-1,6 3-1,3 2-1,3 6 0,-1 5 0,-1 5-1,-2 9 0,-6 8 0,-6 8 0,-6 8 0,-12 9 0,-10 7 0,-11 5 0,-8 3 0,-7 0 0,-7-5 2,-5-5-2,-1-6 1,0-10 0,4-9 0,4-11 0,6-7 1,6-9-1,9-5 1,11-7-1,9-3 1,10-5-1,13-1 0,10-1-1,9 3 0,7 3 1,4 1-1,5 6 0,1 4 0,-3 5 0,-4 4 0,-4 0 0,-2 1 1,-6 0-2,-6-1 1,-5-1-1,-6-3-1,-4-1-2,-10-8-4,1 4-12,-10-12-22,-3-4-2,-4-3 1</inkml:trace>
  <inkml:trace contextRef="#ctx0" brushRef="#br0" timeOffset="608">1130 171 37,'-23'-51'37,"-1"25"0,-8-1-23,1 9-6,-11-4-1,0 10 0,-10-1-2,0 10-1,-7 3 0,0 10-1,-6 4 0,2 9 0,-4 5-1,4 8 1,-4 4-2,4 6 1,3 1-1,6 9 1,2 1-1,7 4-1,7 5 1,6 5-1,9 5 0,9 5 1,8 4-1,9 1 0,10-1 1,8-1-2,10-6 1,9-6-1,9-11 0,8-8 2,7-10-1,10-14-1,7-11 1,5-13-1,2-12 1,3-10-2,2-10 2,-2-12-3,-4-9 4,-3-6 1,-8-6 1,-5-3 0,-12-8 0,-8-3 1,-15-4-2,-12 1 2,-16-3-3,-15-2 0,-18 1 0,-17 1-1,-18 6-1,-17-1-2,-12 8 0,-18 2-4,-7 19-14,-13 3-20,-10 10-4,-9 10 1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3487 9,'0'0'17,"-4"10"-2,4-10 0,0 0-3,0 0-3,0 0 4,0 0-6,10-10 2,-8 3-3,-2 7 0,11-17 0,-3 8 1,2-3-4,0 1 1,4-6-1,1 0 1,2-4 0,2-1-2,2-3 0,1-2 0,2-3-1,5-2 0,0-2 0,5-4 0,3-1 1,3-4-2,3-3 2,4-3 0,4-4 0,1-3 0,5-6 1,4-5-2,1-3 2,7-4-1,0-5 1,5-4-3,0-2 1,4-4-1,2 0 1,1 1-1,2 0 0,-2 0 0,3 0 0,1 1 0,1 3 0,-1 1 1,0 2-1,-1 2 0,-3 1 1,2 1 0,-5 2 0,0 2 0,-2 2-1,-1 0 2,-4 3-1,-2 1 1,-3 3-1,-1 1 0,-2 2 0,-1 1 0,-5 0 0,0 0-1,-3 3 1,-1-1 0,-3 1-1,-1 6 0,-4 2 1,-6 6-1,-5 4 0,-6 7 0,-4 5 0,-9 7 0,-4 4 0,-5 5 1,-6 11-1,0-10 0,0 10 0,0 0 0,-9 0 0,9 0 0,-8 9 0,8-9 0,-9 7-1,9-7 0,0 0-1,-9 7 0,9-7 0,0 0-1,0 0 0,0 0-2,0 0-2,-9 4-1,9-4-3,0 0-6,0 0-17,-7-4-7,7 4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04:33.13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2443 5516 1,'-11'-14'12,"1"6"-1,0-2 2,-4 0-2,-3-4 2,-1 0-2,-6-3 0,1-2-2,-6-4-1,-2-1 2,-5-5-4,-1-2 2,-7-6-3,-2-5-1,-5-7-1,-1-3 0,-4-7 1,1-4 1,-7-7-2,0-5 0,-3-9 1,-1-6-2,-3-7 1,-1-3-1,-1-7-1,-1-4 0,-2-7 0,2-3-1,0-5 1,1 1 0,1-5-1,3-3 1,2-7 0,4-1-1,5-4 0,3-2 0,6-6-1,2-6 1,6-1 0,6-1 0,3-3 0,6-1-1,3 3 2,5 1-1,2 6 0,5 4-1,1 8 2,3 7 0,2 11-2,0 8 2,3 8-1,-4 10 0,4 9 0,-3 11 0,3 8 0,-6 9 0,2 8 0,0 8 0,-1 7 1,0 7-1,1 5 1,-2 6 0,3 5-1,0 4 2,0 2-2,3 10 1,0-11-1,0 11 2,0 0-2,0 0-2,0 0 2,0 0-1,0 0 1,0 0-1,0 12 1,0-12-1,0 9 1,0-9 0,0 0 0,0 13 0,0-13 0,-5 9 0,5-9 0,-7 14 0,1-4 0,-1 4 0,-3 6-1,-4 4 1,-2 6 0,-4 5 0,-3 7 0,-2 4 0,-1 4-1,-1 0 1,0 0 0,2-4 0,2-2 0,2-7 0,2-4 0,4-6 0,4-9 1,4-7-1,7-11 0,0 0 0,-6-14 0,10-2 1,3-10-1,5-7 0,2-8 0,4-3 0,4-5 0,4-5 0,2-3 1,2 0-1,1 3 0,-1 2 1,-1 5-1,-2 5 1,-1 6-1,-5 10 2,-2 5-2,-2 6 0,-4 7 0,-1 5 0,-1 8 1,0 6-1,-1 4 1,5 7-1,1 5 1,4 6-1,4 4 1,2 6-1,2 0 0,3 2-1,3 1-2,-2-7-10,8-4-24,4-7-5,5-15-1,7-13 0</inkml:trace>
  <inkml:trace contextRef="#ctx0" brushRef="#br0" timeOffset="1883">1669 1798 34,'8'-35'35,"-8"17"-17,0 5-4,-4-3 1,4 16-1,-14-21-6,3 15 1,-6 0-3,-2 6-2,-5 0-1,-1 8 0,-1 1-1,-2 4-1,-2 5 0,5 3 0,1 0-1,5 3 1,7 0-1,7 2 0,5-2 0,11 2 1,8 0-1,10 1 1,6 1-1,5 2 2,1 0-1,2 0 0,1 1 1,-4 1-1,-6-4 1,-6-1-1,-10-4 2,-4-2-1,-14-4-1,-5-2 1,-16-3 0,-8-3 0,-9-4 0,-9-1-1,-6-4 0,-4 0-1,-1-4 0,3-2-1,2 1 0,5-3-2,8 4-2,6-5-5,12 13-9,3-1-22,19-3-1,-6 13 1</inkml:trace>
  <inkml:trace contextRef="#ctx0" brushRef="#br0" timeOffset="2477">2222 1991 28,'-7'-14'35,"-6"1"-15,0 1-3,3 6-3,-8-6 0,8 7-7,-7-4 0,4 6-2,-4 3-1,3 7-2,-4 7-1,4 7 1,-2 7 0,2 5-2,1 6 1,5 1 0,4-1 0,4 0-1,6-8 1,3-5-1,3-7 0,3-5 1,2-5-1,1-6 1,2-3 0,0-6 0,-1-5 0,-1-2 0,1-5 1,-2-1-1,-2-5-1,-1 1 1,-3 0-1,0 3 2,-4 2-2,-1 5 1,0 3-1,-6 10 0,9 6 2,-4 6-2,-1 5 1,1 3-1,1 4-1,0 1-2,4 3-1,-5-7-4,7 0-5,-5-10-11,7-6-15,2-5 0,3-6-1</inkml:trace>
  <inkml:trace contextRef="#ctx0" brushRef="#br0" timeOffset="2958">2619 1975 28,'3'-12'35,"-3"12"-8,4 16-10,-4 6-3,-6 1-3,3 10-3,-4 2 0,2 5-3,-2-2-1,4 2-2,-2-7 1,5-3-1,0-6-1,0-6 1,5-6 0,-5-12 0,9 6 0,-9-6 0,13-22 0,-4 5 1,0-7-2,1-4 0,2-5-1,1-3 1,0 0-2,2 4 1,-1 4-1,0 3 2,4 6-2,-2 6 1,-1 9 0,1 8 0,-2 6 2,-1 7-2,0 4 1,-1 7-1,-2 2 1,-1 0-1,-2 0 1,1-3-2,-4-3 1,2-5 1,-1-4-1,-1-6 0,-4-9 1,0 0-1,13-3 1,-6-8-1,0-6 1,3-4-1,0-4 0,2-4 0,3-1 0,0-1 0,2 3-1,-1 4 2,1 4-3,0 6 3,1 7-1,-3 7 0,0 9 0,-2 6-1,-3 6 2,0 5-1,-2 5 0,-5 2-1,0 4 0,-3-4-3,4 2-1,-4-9-1,6 1-4,-6-13-4,15 0-6,-15-14-8,23 0 0,-8-10 0,4-1 2</inkml:trace>
  <inkml:trace contextRef="#ctx0" brushRef="#br0" timeOffset="3582">3309 2260 10,'11'-7'23,"3"-8"-2,-14 15 0,7-16 0,-7 16-4,10-25-2,0 14-4,-6-10-1,8 4-2,-2-9-3,7 1 1,-1-6-2,2 3-1,-4-4-1,2 4 2,-4-1-1,-1 4-2,-7 3 1,-4 5-1,0 4 1,0 13-1,-23-10 0,6 15 0,-3 9-1,-2 10-1,-2 8 2,0 7 0,3 7-1,4 4 1,7 1 0,10-1 0,10-5 0,12-8 0,12-8-2,10-14-1,11-4-4,1-18-20,9-5-14,5-7-1,0-9-4</inkml:trace>
  <inkml:trace contextRef="#ctx0" brushRef="#br0" timeOffset="4492">4791 1867 28,'-40'-22'33,"12"22"-18,-6-5-5,4 5-1,-5 3 0,3 4-1,-1-2-2,6 6 3,2-4-4,9 4-1,1-1 0,9 5-1,6-1 3,5 4-3,8 0 0,8 6 1,5-2-1,8 3 0,3-2 0,5 2-1,-1-1 0,-1 0-1,-5-3 0,-5-2-1,-8 1 2,-9 0-2,-10-1 1,-10 2-1,-10-2 1,-6 0 1,-8-2-2,-5-2 1,-4-4-1,-2-3-1,1-8-1,1-5 0,4-3-3,-2-11-5,14 7-13,0-5-16,6-4 1,10 5-4</inkml:trace>
  <inkml:trace contextRef="#ctx0" brushRef="#br0" timeOffset="4958">5241 1956 4,'35'-32'35,"-35"14"-1,0 2-12,-10 6-10,-11 0-2,-4 10 0,-7 0-4,-1 5-2,-4 7 0,4 10 0,-2 7 1,6 7-2,2 3 0,8 5 0,6-1-1,7 2 0,6-6 0,6-4 1,6-9-1,6-9 0,6-10 0,4-7-1,0-12 1,3-4-1,-1-8 1,0-3 0,-2-4-2,-2-2 0,-4 2 0,-3 3 0,-4 4-1,-3 5 1,-3 10-1,-9 9 1,12 8 1,-9 9-1,-3 9 0,0 6 1,3 5-2,-3 2 0,5 2-4,-5-6-5,10 3-6,-3-13-15,3-5-8,6-6-1,2-14 1</inkml:trace>
  <inkml:trace contextRef="#ctx0" brushRef="#br0" timeOffset="5417">5621 1915 2,'5'-11'37,"-5"11"-1,0 13 2,-7 7-21,7 14-7,-8 1 1,5 11-5,-3 1-2,3 5-1,-2-4 0,5 0 0,-3-9-1,3-5 0,0-7-1,3-8 1,-3-19-1,10 7 2,-10-7-2,16-26 0,-6 1-1,2-6 1,2-6-1,2-4 0,2-3 0,2-3-1,-1 2 1,1 6 0,-1 6-1,0 7 1,-2 9 0,0 10 0,-4 12 0,-2 12 2,-3 8-2,-2 6 1,1 5 0,-2 4 0,-1 1-1,-1-1 1,1-6 0,1-6-1,-2-5 0,3-8 0,-6-15 1,10 5-1,-5-14 1,2-7-1,0-9 1,2-4-1,1-6 0,2-5 0,2 1 0,3 1-1,-2 4 1,1 5-1,0 8 1,1 9-1,-2 12 2,-1 9-2,-2 12 2,-2 8 0,1 7 0,-1 6 0,-1 9-1,-2 1-1,0 0 0,-2-5 0,4-3-3,-3-11-2,5-1-6,-6-18-9,8-7-15,3-11-4,2-9-1</inkml:trace>
  <inkml:trace contextRef="#ctx0" brushRef="#br0" timeOffset="6063">6467 2194 12,'10'-7'33,"-10"7"-1,0 0-6,0-9-5,0 9-7,4-14-1,4 4-3,-1-10-4,5-1 0,0-8-3,4-3 1,-1-4-2,0 0 0,-4-1 0,-3 3-2,-5 2 2,-3 6-1,-5 4 0,-6 9 0,-6 7 0,-2 6 0,-6 11-1,-3 9 1,-2 11-1,0 8 1,2 9 0,7 6 0,5 2 0,11 2 0,13-4 0,12-6 0,11-10-2,14-10 0,14-9-4,4-19-9,15-11-26,5-6-2,5-13 0,2-7-4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04:30.06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10361 109 13,'-155'-28'28,"65"9"2,0 0-21,-12 2-5,-7 2-2,-10 1-1,-15 1-1,-13 2 1,-14 4 1,-15 2-1,-17 5 0,-17 9 1,-20 2 1,-18 9-1,-22 7 3,-13 9 0,-17 5 0,-9 10-2,-13 9 4,-7 12-3,-10 7-2,-8 10 0,-6 9-2,-11 7 1,-4 11-1,-9 7 1,3 7-1,-2 8 1,9 11-1,11 8 3,15 12-1,21 10-1,17 8 3,20 9-1,17 6 0,24 4-1,22-1 1,24 7 0,22-8-1,29-1 0,25-1 0,33 2 0,30 1-1,32 5 1,29-3-2,30-2 0,29-1 0,29 2 0,29-4 0,26-10-1,26-6 1,22-6-1,28-9 1,23-6 0,28-6 1,20-5-1,27-6 1,26-3 1,21-5-1,21-5 0,15-2 1,18-4 0,15-9 1,16-3-2,6-8 1,15-5-2,11-13 0,14-5 0,12-12 0,4-6 1,11-10-1,7-10 0,11-9-1,1-8 1,6-8-1,-11-9 1,8-7-1,4-11-3,-4-8 3,-9-5-2,-13-9 3,-8-6-2,-10-6 2,-4-12-1,-22-8 1,-15-5 1,-19-14-1,-15-11 1,-13-7-1,-20-13 1,-20-11-2,-17-6 2,-19-9-1,-20-10 0,-24-5 1,-19-7-1,-28-8 1,-18-4-1,-133 80 2,5-15 0,-11-2-1,2-15 0,-19-3-1,0-16 1,-15 0 0,-4-14 0,-18 1 0,-6-14-1,-5-101 0,-41-70-1,-39-2 1,-37 0-1,-45 30 0,-36 31 0,-26 28 1,-19 27-2,-5 28 2,-20-1 0,-17 7-2,-21 5 2,-15 10 0,-12 9 2,-15 8-2,-11 8 2,-9 6-1,-9 11 1,-10 9 0,-13 6 0,-9 5 0,-13 7 0,-12 7 0,-14 13 0,-11 8 0,-16 13-1,-18 12 1,-18 14-2,-17 16 0,-30 19-1,-25 24-1,-36 21-3,-25 35-14,-46 21-20,-34 24-3,-21 19-1,-30 18-4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3469 9,'0'0'17,"-4"10"-2,4-10 0,0 0-3,0 0-3,0 0 4,0 0-6,10-10 2,-8 3-3,-2 7 0,11-17 0,-3 8 1,2-2-4,0-1 1,3-5-1,2 0 1,3-3 0,1-3-2,1-2 0,3-1 0,0-4-1,5-2 0,1-2 0,4-3 0,5-2 1,1-3-2,4-5 2,3-1 0,5-5 0,1-2 0,4-7 1,4-4-2,2-4 2,6-5-1,1-3 1,3-5-3,3-2 1,1-3-1,4 0 1,1 0-1,0 0 0,0 1 0,2-1 0,2 2 0,-1 3 0,1 0 1,0 3-1,-2 1 0,-2 2 1,0 0 0,-4 2 0,2 3 0,-4 1-1,-2 0 2,-2 3-1,-2 2 1,-3 1-1,-2 3 0,-1 1 0,-3 2 0,-3-1 0,0 0-1,-4 3 1,-1 0 0,-1 0-1,-3 6 0,-4 3 1,-5 5-1,-5 4 0,-6 8 0,-5 3 0,-8 8 0,-4 5 0,-5 4 1,-6 11-1,0-10 0,0 10 0,0 0 0,-9 0 0,9 0 0,-8 9 0,8-9 0,-9 7-1,9-7 0,0 0-1,-9 7 0,9-7 0,0 0-1,0 0 0,0 0-2,0 0-2,-9 4-1,9-4-3,0 0-6,0 0-17,-7-4-7,7 4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3631 9,'0'0'17,"-4"10"-2,4-10 0,0 0-3,0 0-3,0 0 4,0 0-6,10-10 2,-7 2-3,-3 8 0,11-18 0,-3 9 1,2-3-4,1 0 1,3-5-1,2-2 1,2-2 0,2-3-2,1-1 0,2-3 0,3-3-1,2-3 0,2-1 0,6-4 0,3-3 1,2-2-2,4-4 2,3-3 0,6-4 0,0-3 0,4-7 1,5-4-2,2-4 2,7-5-1,-1-4 1,5-4-3,2-3 1,2-4-1,4 1 1,1 0-1,-1 0 0,1 1 0,2-1 0,2 2 0,-1 3 0,1 0 1,-1 3-1,0 2 0,-4 1 1,1 0 0,-4 3 0,1 3 0,-3 0-1,-2 1 2,-3 3-1,-3 1 1,-1 3-1,-3 2 0,-1 1 0,-3 2 0,-4-1 0,1 1-1,-4 2 1,-2 0 0,-1 1-1,-2 6 0,-5 2 1,-6 6-1,-4 4 0,-7 8 0,-5 5 0,-7 7 0,-6 5 0,-5 4 1,-6 12-1,0-10 0,0 10 0,0 0 0,-9 0 0,9 0 0,-9 10 0,9-10 0,-9 7-1,9-7 0,0 0-1,-9 7 0,9-7 0,0 0-1,0 0 0,0 0-2,0 0-2,-10 4-1,10-4-3,0 0-6,0 0-17,-8-4-7,8 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3:34.131"/>
    </inkml:context>
    <inkml:brush xml:id="br0">
      <inkml:brushProperty name="width" value="0.05292" units="cm"/>
      <inkml:brushProperty name="height" value="0.05292" units="cm"/>
      <inkml:brushProperty name="color" value="#FAC08F"/>
      <inkml:brushProperty name="fitToCurve" value="1"/>
    </inkml:brush>
  </inkml:definitions>
  <inkml:trace contextRef="#ctx0" brushRef="#br0">-5 3992 7,'0'0'9,"0"0"1,0 0-1,0 0-3,0 0 2,-6-42 0,6 42-1,0 0-1,0 0-1,0 0 0,16-45-1,-16 45-1,0 0 0,0 0-2,30-42 1,-30 42-1,0 0 1,0 0 0,44-51 0,-44 51 1,0 0-1,44-41 2,-44 41-1,0 0 0,51-42-1,-51 42 0,0 0 3,57-41-2,-57 41-2,43-25 1,-34 36-3,38-36 1,-2-2-1,0 8 0,-4 0 1,-2 8-2,-4-3 2,1 7 0,-11 3 2,0-2 0,0 4-1,0-1 1,0-1 0,0 4 0,3-3 0,3 0 0,0 3 0,2-4 1,1 1 0,3 0-2,1 0 1,-1-2-1,1-3 0,3 4-2,2-2 1,-2 2 0,1-1 0,3-1 0,0-1-1,5 2 1,0 5-1,2-8 2,0 5 0,2-2 0,1 1 0,-1 0 0,4 4 0,-4-4-1,0 4 0,-2-4 0,-1 4 0,1 0 0,0 0-1,2 0 1,-4 0 0,2 0 1,0 0-1,-1 0 0,-2 0 0,1 0 0,-3 0 0,-3 4-1,-2-4 1,-3 2 0,1-2 0,-1 3-1,0-3 1,-2 0 0,1 0 1,1 0-1,1-5 1,0 1-1,-1-2 0,0 0 1,-2-2-1,0-2 1,-1 1-1,-2 0 0,0-2 0,-1 2 0,-2-1 0,1-1 0,-2 1 0,-2-1 0,1 1 0,-2-1 0,-3 1 0,0 1 0,-3-1 1,0 3-1,-4 0 0,0 0 0,-3 2 0,-2 2 0,-1 0 0,-11 3 0,13-3 0,-13 3 0,10 0 0,-10 0 0,0 0 0,0 0 0,0 0 0,0 0 0,0 0 0,0 0 0,9 8 0,-9-8 0,0 0 0,14 13 0,-14-13 0,14 11 0,-14-11 0,17 10 0,-7-3 0,-1 0 0,1-1 0,0 1 0,2 1 0,0 0 0,1 0 0,-1-1 0,3 1 0,-1 1 0,1-1 0,0-1 0,1 0 1,0 1-2,1 0 2,0-1-2,2 2 1,-1-1 0,2-1 0,0 1 0,-1 1-1,3 0 1,-1-1 1,0 2-1,-1 0 0,2-1 0,1 0 1,-1 1-1,1-1 0,0-2 0,1 2 1,0-1-1,0-2 0,1 0 0,0 0 0,0-1 0,0 1 0,0-2 0,0 2 1,-1-2-1,0 0 0,-1 0 1,2 1-1,-1-1 1,1 1-1,0-2 1,1 1-1,-2-1 0,3-3 0,-2 5 0,3-5 1,-3 3-1,1-3 0,2 0 0,-1 0 0,1 0 0,-1 0 0,2 0 1,1 0-1,-1 0 0,1 0 0,-1-4 0,2 4 0,-1-5 0,-1 2 0,1 0 0,-1 0 0,1-2-1,2 2 1,-2 0 0,1-1 0,1 1-1,1 0 1,1-1 0,1 1 0,-1-2 0,1 2 1,2-1-1,1 1 0,0 0 0,0-1 0,2 1 0,-2-1 0,1 0 1,3 0-1,-2 1 0,1 1 0,1-2 0,-1 1 0,2-1 0,3 1 0,-2 0 0,1 0 0,1 0 0,0-2 0,0 5 0,1-7 0,-1 7 0,-2-7 0,2 3 0,-2 0 0,-1 1 0,0 3 0,-3-7 0,2 7 0,-2-6 0,0 6 0,-3 0 0,1 0 0,-2 0 0,0 0 0,-2 0 0,-1 0 0,-2 0 1,0 0-1,-3 0 0,0 0 0,-2 3 0,0-3 0,1 0 0,0 3 1,1-3-1,0 4 0,0-4 0,2 0 0,-1 5 1,4-5-1,-4 6 0,2-1 0,-1-1 1,-1 2-1,2 1 0,-3 0 1,2-1-1,-2 1 0,-2 1 0,0 0 1,-1 0-1,-1 1 0,-4-1 1,0 2-1,-2-1 0,-3 2 0,-2-2 0,0 2 0,-2 0 1,-2 1-1,-1 0 0,0 0 0,-1 3 0,1-2 0,0 1 0,1 0 0,0 1 1,1-1-1,-1 1 0,0-2 0,-1-1 0,0 1 0,-2-2 0,-1 0 0,-5-11 0,7 17 0,-7-17 1,8 13-1,-8-13 0,4 11 1,-4-11-1,0 0 0,4 9 0,-4-9 0,0 0-2,0 0-7,0 0-24,10-11-6,-7 1-2,6-2 0</inkml:trace>
  <inkml:trace contextRef="#ctx0" brushRef="#br0" timeOffset="6831">3178 1958 7,'-29'-10'9,"15"10"2,1-3-1,-1 3 0,1 0 1,2 3 0,2 5-1,0-1-2,3 8 0,-1 1-2,7 7 2,-5 4-2,5 9-2,3 3 4,3 7-5,0 6 1,1 5-2,2 0 1,1 5-1,-1-2-1,-1 0 0,-1-3 1,-2-5 0,-1-4-2,-4-5 1,0-4-2,-4-6-3,-1-2 1,-4-9-3,2 2-4,-5-9-8,12-15-17,-15 14-1,5-18 1</inkml:trace>
  <inkml:trace contextRef="#ctx0" brushRef="#br0" timeOffset="7245">2980 2575 17,'0'0'32,"12"-18"0,-5 5-21,5 3-6,3-3-2,3 1 0,1 0-6,2-4-2,7 4-9,0-1-4,2 0-6,3 2-2</inkml:trace>
  <inkml:trace contextRef="#ctx0" brushRef="#br0" timeOffset="7425">3535 2315 12,'30'-17'19,"-20"10"-2,-10 7 1,10-13-1,-10 13-4,0 0-2,-13-11-1,13 11 0,-21 7-4,9 4-2,-4 1 0,-1 6-2,-1 6 2,0 5-2,2 3-1,1 4 1,2 1-2,4-1 1,3-2-1,6-2 1,3-6-1,6-7 1,1-3-1,5-8 1,3-8 0,2 0 0,0-10 0,0-2 0,1-4 0,-4-4-1,1 0 1,-3-1-1,-3-1 1,-2 0-1,-3 0 1,-1 1 0,-1 3 0,-1 3 0,-4 3 0,3 3-1,-3 9 1,0 0 0,0 0 0,9 23-1,-6-1 0,2 5 1,0 3-1,3 2 0,-1 0 0,0-3 0,1-2-1,-1-7-1,3-2-2,-10-18-3,15 19-6,-15-19-13,0 0-12,16-20-2,-10 0 1</inkml:trace>
  <inkml:trace contextRef="#ctx0" brushRef="#br0" timeOffset="7997">3910 1983 34,'0'-12'36,"0"-1"0,0 13-23,0 0-1,0 0-6,-7 19-1,3-1 0,4 7-2,-6 7 1,6 10-2,-3 4 0,3 7 0,0 2 0,5 1-1,0-3 1,0-2-1,0-7-1,1-6 0,-2-6 0,0-7-1,-1-6 0,-3-9-3,5 1-4,-5-11-8,0 0-14,0 0-8,9-5-2</inkml:trace>
  <inkml:trace contextRef="#ctx0" brushRef="#br0" timeOffset="8373">4318 2270 33,'6'-15'35,"-1"-3"-12,-13 7-9,8 11-1,-16-17-1,4 11-5,-5 1-2,-2 5 0,-2 0-2,2 5-2,-2 1 1,3 5-2,3 0 0,2 4 1,4 1-1,3 3 0,3-2 0,3 2 1,4 0-1,3 1 1,5 0 0,3-1 0,2 0 0,1-1 0,3-1 0,-1-2 0,-2 1-1,-2 0 1,-4-3 0,-3 1-1,-5-1 1,-4-1 0,0 2-1,-3-1 1,-4-1 0,-2 1-1,-3-3 1,-1 0-1,-2-3 0,-1 0 1,0-3-1,-1-4 0,1 0-1,2-3-1,0 0 0,0-4-2,5 4-2,-5-8-8,14 11-10,-8-9-14,4 0-1,4 9 0</inkml:trace>
  <inkml:trace contextRef="#ctx0" brushRef="#br0" timeOffset="8929">4556 2372 33,'19'0'35,"-19"0"-13,0 0-7,16-9-1,-16 0-1,0 9-5,8-19-1,-4 10-2,-4-6-2,6 2-1,-6-1 0,7 0 0,-7 2-1,3 0 0,-3 2 1,0 1-1,0 9 0,-4-16 0,4 16 0,-12-11 0,12 11 0,-14-5 0,3 5-1,2 7 0,-2 2 0,0 6 0,-3 4 0,0 5 0,0 7 0,3 4 0,-1 1 0,4 1 0,5 2 0,3-3 0,5-2 0,7-3 0,2-6 0,7-7 1,3-3-1,4-6 1,3-5 0,0-4-1,3-6 1,-4-1 0,-1-2 0,-5 1-1,-3 0 2,-5 1-2,-5 3 0,-11 4-2,11-5 0,-11 5-3,0 0-11,0 0-24,0 0 0,0 0 0</inkml:trace>
  <inkml:trace contextRef="#ctx0" brushRef="#br0" timeOffset="25307">4562 1823 13,'10'-32'18,"-1"14"-4,4-2 1,4-1-6,5-1-2,1 0 1,4-1-4,2 4 0,4-1-2,4 0 0,1 3 0,4 1 0,2 0 1,2 1-1,5 2-1,4 1 2,1 2-2,1 3 0,4 0 0,4 3-1,0 4 1,4 0 0,-3 6 0,2-2-1,2 4 1,1-2-1,-1 3 1,4 0-1,1 0 1,3 0-1,2-2 0,1 0 1,6-2-1,1 2 2,4-3-1,-1-1-1,1-3 2,1-3-1,-1-3-1,2-4 2,-2-4-1,1-3 0,-2-5-1,1-4 2,-2-2-1,1-4 1,-1-3-1,-1-1 1,-5-3 0,-4-3 0,-5-4 2,-5 2-1,-8-2-1,-6 5 0,-9 0 0,-5 2-1,-10 4 0,-4 2 1,-7 3-2,-5 6 1,-4 3-1,-3 3 1,-5 4-1,1 3-1,-5 11 2,5-11-2,-5 11 1,0 0 0,0 0 0,0 0 0,0 0 0,0 0-1,7 13-2,-7-13 0,0 0-4,0 0-5,4 14-9,-4-14-17,0 0 1,0 0 0</inkml:trace>
  <inkml:trace contextRef="#ctx0" brushRef="#br0" timeOffset="26172">7923 926 24,'0'0'23,"0"0"-5,18-4-4,1-5-1,9-1-4,0-4 0,9 0-4,-1-4 1,4 3 0,-1-5-3,1 3 0,-6-1 1,0 5-2,-7-1 1,-3 5 0,-5 1 1,-3 5-2,-7 3 0,-9 0 1,11 15-1,-11 1 1,0 6 0,4 6-1,-4 4 0,6 4 0,-1 1-1,2 4-3,6 6-4,-6-4-24,7-4-10,4 1-1,1-8-1</inkml:trace>
  <inkml:trace contextRef="#ctx0" brushRef="#br0" timeOffset="27621">10884 2209 8,'16'-35'15,"-8"16"0,-2-5-2,1 0-2,-7-3-2,6-1-1,-6-4 0,-3 0-2,-4-4-2,-2-1 0,-4-3 1,-2 1-1,-6-3-1,-2 4 0,-5-2-1,-3 0 4,-5 0-5,-1 3 3,-5-1-3,1-1 1,-6-1-1,-1 0 0,-2-2 0,-2 4-1,0-3 1,-5 5 0,-1 0 0,-4 2-1,3 2 1,-1 2-1,1 2 0,0 2 1,2 0-1,5 1 1,4 1 0,3 1 2,3 1-3,5 2 3,3 1-2,5 1 1,4 0-1,2 3 0,4 3 0,5 3-1,2 1 1,12 8-1,-11-8 0,11 8 0,0 0 1,0 0-1,14 15 0,-14-15 0,17 12 0,-6-5 1,-1-3-1,-1 4 0,1-3 0,-10-5 0,17 12 1,-17-12-2,13 17 2,-6-7-2,-1 3 1,-1 4 0,0 2 0,-1 2-1,0 4 1,2 1 0,-2 3 0,1-2 0,0-1 0,0-2 0,1-1 0,0-5 0,0-4 0,-1-5 1,-5-9-1,0 0 0,9 5 1,-9-5-1,0-19 1,-3 4-1,-2-6 1,0-3-1,-2-4 1,-3-2-1,0-2 0,-1-2 1,-2-1-1,1 0 1,-2 0-1,1 2 0,0 2 0,2 3 1,1 3-1,3 5 0,4 4 1,3 7-1,0 9 1,15 0 0,1 6-1,7 6 1,6 7-1,9 4 0,9 1 0,8-2-4,15 4-2,6-9-21,15-1-12,11-2-4,7-8 2</inkml:trace>
  <inkml:trace contextRef="#ctx0" brushRef="#br0" timeOffset="29455">17995 1888 13,'-17'-27'13,"4"11"-3,-2-1-3,-4-2-1,0-1 1,-8-3-1,-1 1-2,-3-4 1,-4 2-1,-5-4 1,-1 1 1,-7-2-2,-5-2 0,-1-1-1,-4-1-1,-5-2 2,-2-1-3,-4-3 1,-4 1-1,-3-4 2,-3 1-2,-5-2 1,-3 0-1,-5 1 1,-5 1 0,-5 0-1,-4 1 2,-3-1-1,-3 3-1,-6 1 1,-3-1-1,-4 1-1,-6 1 0,-4-2 1,-2 2-1,-2 2 1,-4-2 0,-5 2 0,-2 0 0,-1 1 0,-1 1-1,-4 1 2,1 3-2,-3 1 1,-2 2 0,-1 1-1,0 3 2,-2 2-2,1 1 1,-2 3-1,3 2 1,-1 2 0,5 3 1,3 0-2,3 3 2,5 2-1,6 3 0,7 0 0,6 4 0,8-1-1,8 2 1,10 0 1,11 2-2,10-1 1,9-1-1,12-1 2,12-1-2,9-3 1,12 3-1,7-3 0,7 0 1,12 0 0,0 0-1,0 0 1,0 0-1,19-5 0,-8 5 1,3 0-1,-2 0 0,0 0 0,0 0 0,-12 0 1,15 0-2,-15 0 2,10 0-1,-10 0 0,0 0 0,0 0 0,0 0 0,0 0 0,0 0-1,-15 5 1,15-5 0,-13 0 0,13 0-1,-16 4 2,7-4-1,9 0 0,-15 0 0,15 0 0,0 0-1,-9 3 2,9-3-1,5 12 0,2-1 0,3 6-1,4 4 2,2 4-2,3 2 2,2 2-2,3 1 2,2-1-2,-1-1 2,2-4-1,-2-4 0,-4-3 0,-2-4 0,-5-3 0,-2-3 1,-12-7-1,13 3 0,-13-3 1,-3-13-1,-4 2 0,-3-3 1,-6-3-1,-2-3 0,-6-5 1,-4-2-1,-3-1 0,-1-1 0,-2 0 0,0-1 1,2 3-1,5 1 1,2 3-1,6 0 1,5 2-1,8-2 1,11 1-1,5-1 1,8 0 0,6 1-1,6-2 1,6 2-1,4 0 1,2 5-1,0 1 0,-2 1 0,-1 4 0,-5 0-3,-1 6-3,-10-5-11,-2 5-24,-6 1 2,-5-4-5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3:08.118"/>
    </inkml:context>
    <inkml:brush xml:id="br0">
      <inkml:brushProperty name="width" value="0.05292" units="cm"/>
      <inkml:brushProperty name="height" value="0.05292" units="cm"/>
      <inkml:brushProperty name="color" value="#FAC08F"/>
      <inkml:brushProperty name="fitToCurve" value="1"/>
    </inkml:brush>
  </inkml:definitions>
  <inkml:trace contextRef="#ctx0" brushRef="#br0">11 683 8,'-9'-13'15,"9"13"0,-6-18-2,6 7-2,0-1-3,0-1-1,0 1 2,6-3-2,2 2-2,0-4 1,4 1 0,5-3-1,3 1-1,2-1 2,5 1-1,0-4-1,5 5 0,0-3-1,4 4 3,-2 1-3,3 1-1,-1 3 0,3 2-1,-1 3 0,1 2 0,0 1 0,0 3-1,1 0 0,-1 0 0,3 0 0,1 5 0,-1-2 0,1 1 0,2 0 1,2 2-2,-2-2 2,4 1 0,-2 0-1,3 1 1,1-1-1,-1 1 0,2-1 1,1 0-1,0 0 0,1 0 0,-1-1 1,1-1-1,2 0 0,-1-3 0,2 0 1,0 3-1,0-3 0,-1 0 0,0-3 0,0-1 0,0-1 1,0-3-1,-1 0 0,-1-3 0,1-2 0,1 1 2,-2-3-3,-2 0 2,-2 1-1,-2 0 1,-4 1-1,-3-2 1,-6 3-1,-3 0-1,-4 2 2,-3 1-2,-5 2 1,-3 1 0,-1 2 0,-2 4 0,-3 0 0,-2 0 0,-9 0 0,14 3 0,-14-3 0,11 9 1,-11-9-1,3 12 0,-3-12 0,4 13 1,-4-13-1,6 15 0,-6-15 0,8 13 0,-8-13 0,13 11 0,-4-6 1,0 1-2,4-1 2,-1 1-2,4-1 1,0 0-1,2 0 2,2 1-2,3-1 1,0-1 0,2 1 0,2-1 0,2 1 0,1-1 0,1 0 0,1 0 0,1 0 0,-2-1 1,4 0-2,-2-3 2,2 6-1,1-6 0,0 4 0,0-4 0,2 0 0,3 0 0,2 0 0,0 0 0,2-3 0,2-2 0,1 0 1,2-1-1,1-2 0,-1 1 0,1-1 0,1 0 1,-3-1-1,0 0 1,-1-1-1,1 1 1,0 1-2,-1 1 3,1-1-3,0-1 2,-2 1-1,-1 1-1,-1-1 1,-3 2 0,2 3 0,-2-1 0,-4 4 0,-1 0 0,-3 0 0,2 0 1,-4 0-1,2 2 0,-2-2 1,0 0-1,0-4 0,-1 4 0,2 0 0,0 0 0,1-4 0,-2 4 0,1 0 1,-1 0-1,-1 0 0,2 0 1,-4 0-1,2 6 2,-1-4-2,-1 2 1,-1 0 0,0 0-1,0 1 1,-1 1 0,0 1-1,-2-2 1,0 0-1,-2 1 1,2-1-1,0 2 0,-2-1 1,0 0-1,-2 2 1,0-2-2,-2 1 2,0 3-2,-4 0 2,-2 1-2,2-1 1,-2 1-1,-1 2 1,0 0 1,-1 0-1,0 1 0,-1-2 0,-1 1 0,1 0 0,-2 1 0,0 1 0,0 2 0,-1-2 0,1 1 1,-2-1-1,1 0 0,0 2 0,0-3 0,-2 0 0,0-2 0,0-1 0,-5-11 0,9 17 0,-9-17 0,5 12 0,-5-12-1,0 0-1,0 0-7,0 0-22,0 0-10,0 0-1,7-9-3</inkml:trace>
  <inkml:trace contextRef="#ctx0" brushRef="#br0" timeOffset="6664">6267 593 1,'-5'-14'9,"5"-5"0,0 8 2,0-1-1,0-2 1,8 1-1,-3-3 0,6 0-1,-1-2 1,5 1-3,-1-1 0,5 2 1,0-4-3,4 5 2,1-4-3,1 4 0,0-1-2,4 1 2,-2-1-2,4 1-1,-3-1 1,2 2 0,0 1 0,0 2-1,-1 0 0,-1 5-1,-2 0 0,2 6 0,-3 0 0,2 0 0,-2 0 0,1 3 0,2 1 0,1 0 0,3 1 0,0 0 1,3 2-1,3-1 1,0 0-1,2 1 1,0 0 0,1 0 0,4-2-1,-1 1 0,0-1 1,-1 1-1,2-2 0,0 0 0,2 0 0,2-1 0,1-3 0,3 5 1,2-5-1,1 4 0,3-4 1,3 0-1,0 0 0,1 0 0,2 0 0,4 0 0,1 0 1,2-4-1,0 4 0,2-2 0,1 2 0,-2-5 0,0 2 0,1-3 0,-1 1 0,0-5 0,1 0 0,0-1-1,0-3 1,-1-2 0,0 1 0,-3 0-1,-3-3 1,-1 3-1,-2-1 1,-5 1 0,-3 0 0,-3 0 0,-6 0 0,-3 2 0,-7-1 0,-5 1 0,-7 2 1,-5 2-1,-5 0 0,-5 2 0,-10 7 1,9-8-1,-9 8 1,0 0-1,0 0 1,-9 0-1,9 0 1,-11 0-1,11 0 0,-12 8 1,12-8-1,-12 10 0,12-10 0,-7 12 0,7-12 0,0 13 0,0-13 0,4 16 0,-4-16 0,13 16 0,-2-8 0,0 1 1,5 1-2,1 0 2,2 0-2,2 0 1,1 0 0,4 1 1,2-3-1,4 1 0,3-1 0,3 0 0,3-1 0,4 1 0,1-3 0,2 3 1,3-1-1,-1 0 0,1-1 0,-1 0 0,0 0 0,1-2 1,1 2-1,3-3 1,0 2-1,3-5 0,1 6 0,1-2 1,2-4-1,0 6 0,2-6 0,-2 4 0,2-4 0,-1 0 0,1 0 0,0 0 0,1 0 0,0-4 0,-2 0 0,2-2 0,-3 6 0,0-7 0,-1 1 0,-1-1 0,-1 1 0,-1 2 0,1 0 0,0 0 0,-1-3 0,-1 3-1,0-2 1,0 1 1,-3 1-1,1-1 0,-2 1 1,0-1-1,0 1 0,0 0 1,-1 1-1,0 0 0,-2-1 0,0 1 0,-1 0 0,0-1 1,-1 1-1,1 0 1,-1-1-1,1 0 1,-2 1-1,2 0 1,0 3-1,-1-4 0,-2 1 1,2 3-1,-1-4 0,-1 4 0,-2-4 0,0 1 0,0 3 1,1-4 0,-1 4 0,-3-5 0,2 5 0,0-3 1,-1 3-2,1-3 1,-3 3-1,0-3 0,0 3 0,-2 0 0,-1 0-1,1 0 1,-4 0 0,0 0 0,-3 3 0,-1-3 0,-1 0 0,4 3 1,-2-3 0,-1 4 0,0-4 0,-1 5 0,-1-1 0,0 0 0,0-1 0,-2 1 0,-1-1-1,2 2 0,2-5 0,2 4 0,-1 0 0,1-4 0,0 5 0,0-2 0,-2-3-1,2 6 1,-1-3 0,1 3 0,1 0 0,1-1 0,-33-5 1,0 0 0,56 10 0,-56-10 1,44 8-1,-44-8 0,50 11 0,-50-11 0,56 15-1,-56-15 0,60 17 0,-60-17 0,64 21-1,-64-21 1,64 23 0,-64-23-1,66 27 1,-66-27-1,59 32 1,-59-32 0,52 36 0,-52-36 0,43 39-1,-43-39 1,35 42 0,-35-42 0,27 42 0,-27-42 0,0 0 0,29 61 0,-29-61 0,0 0 0,18 54 0,-18-54 0,0 0 0,0 0-1,13 51 1,-13-51-2,0 0-1,0 0-4,0 0-13,0 0-24,0 0 0,0 0-2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3:11.403"/>
    </inkml:context>
    <inkml:brush xml:id="br0">
      <inkml:brushProperty name="width" value="0.05292" units="cm"/>
      <inkml:brushProperty name="height" value="0.05292" units="cm"/>
      <inkml:brushProperty name="color" value="#FAC08F"/>
      <inkml:brushProperty name="fitToCurve" value="1"/>
    </inkml:brush>
  </inkml:definitions>
  <inkml:trace contextRef="#ctx0" brushRef="#br0">134-13 10,'0'-10'26,"0"10"-5,0 0-5,0 0-3,0 0-3,-3 12 0,3 7-3,0 5-1,0 11 2,0 8-4,7 8 0,-4 6 0,3 3-1,-1 3-2,2 2 4,0-7-3,1 0-1,-3-10 0,0-5 0,-1-5 0,-1-6-1,-3-6-1,0-8-3,3 0-5,-3-18-4,-4 18-16,4-18-7,-9 6-3</inkml:trace>
  <inkml:trace contextRef="#ctx0" brushRef="#br0" timeOffset="324">20 653 31,'-22'-31'30,"22"19"-4,0-5-6,10 2-2,2-8-5,12 6-3,0-6-4,9 5-2,3 0-1,3 4-3,0 6-1,-4 2-4,0 14-7,-8-8-6,1 10-20,-6 5-1,-6-4 0</inkml:trace>
  <inkml:trace contextRef="#ctx0" brushRef="#br0" timeOffset="616">389 427 24,'7'-12'36,"-7"12"-12,13-8-11,-13 8-1,15 3-4,-5 3 0,4 8-3,-2 4-1,4 6 1,1 0-1,1 5 1,0-1-2,1 0 0,-6-2-1,2-2 0,-7-8-1,2-2 1,-10-4 0,0-10 0,0 0 0,0 0 0,-8-4 0,2-6 0,-1-5 0,1-5-1,2-6-1,4-1 0,0-3 0,6-1-1,1 2-1,1 0-3,6 10-6,-6 1-15,2 8-14,3 10-2,-13 0 2</inkml:trace>
  <inkml:trace contextRef="#ctx0" brushRef="#br0" timeOffset="1098">842 384 23,'0'0'34,"0"0"-15,0 0-3,-6 14-4,6 2-2,0 1-2,6 7 0,-3-1-4,5 5 1,-1-2-2,2 2 2,0-4-3,3-2 0,1-4-1,0-4 0,0-5 1,2-3-1,0-6 0,1 0 0,-1-10 0,2-1 0,-5-7 0,5-3 0,-4-4 0,1-4 0,-2-1-1,0-1 1,-2 0 0,1 3 0,-4 1 0,0 8 0,-2 4 0,-1 5 0,-4 10 0,0 0 0,11 10-1,-7 6 1,-1 5 0,1 5-1,1 3 0,1 3 1,-2 1-2,2-3 0,2 0-6,-5-9-6,7 1-22,0-8-3,-1-6-3,1-4 1</inkml:trace>
  <inkml:trace contextRef="#ctx0" brushRef="#br0" timeOffset="1593">1382 563 27,'15'0'37,"-8"-12"-13,2 5-3,-4-7-5,8 2-5,-6-4-2,6-1-3,-4-4-2,2 3-2,-4-4 1,-1 2-1,-6-2 0,4 2 0,-8-2 0,-2 2 0,-4 1 0,-1 3-1,-4 3 1,-1 4-1,0 6-1,0 3 1,0 9-1,0 4 0,2 6 1,2 6-1,4 4 0,5 4 0,3 4 0,8 0 2,4 0-1,7 0 0,6-2-1,4-7 1,3-4-1,2-6-2,1-5-3,-2-13-10,0 0-24,-4-7 0,-6-5-4,-2-1 3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3:17.799"/>
    </inkml:context>
    <inkml:brush xml:id="br0">
      <inkml:brushProperty name="width" value="0.05292" units="cm"/>
      <inkml:brushProperty name="height" value="0.05292" units="cm"/>
      <inkml:brushProperty name="color" value="#FAC08F"/>
      <inkml:brushProperty name="fitToCurve" value="1"/>
    </inkml:brush>
  </inkml:definitions>
  <inkml:trace contextRef="#ctx0" brushRef="#br0">403 92 19,'-38'-41'20,"20"28"-5,-1-2-3,0 7-2,0 0 0,3 4-3,-3 0-2,5 4 1,-2 0-1,4 9-2,-1-2 0,3 5 0,-1 6 3,5 8-3,0 3-1,6 10 0,0 5 1,0 7-1,6 6 0,3 7 0,0 3-1,0 5 1,1 1 0,1 0 0,-3-4-1,0-4 0,-4-6 0,-1-6-1,-3-8 1,0-10-3,-4-7-5,-5-11-2,5-1-8,-7-12-6,1-4-16,1-5 0</inkml:trace>
  <inkml:trace contextRef="#ctx0" brushRef="#br0" timeOffset="376">1 729 19,'-7'-46'30,"17"25"-6,4-5-4,10 5-7,4-4-5,6 2-6,6 5-7,1 0-15,0 3-15,7 11-4</inkml:trace>
  <inkml:trace contextRef="#ctx0" brushRef="#br0" timeOffset="639">703 509 22,'-24'-21'25,"8"9"-7,4 6-3,-6-4-2,5 10-5,-6 0 1,4 6-4,-1 5-1,3 9 1,-2 4-2,3 7-1,2 4 0,4 3 0,3-1-1,3 1 0,5-7 1,3-5-1,5-7 0,1-8 1,3-11-1,1 0 0,1-13-1,-1-3 2,0-5-2,-2-2 2,-1-3-2,-3 0 0,-2 1 1,-3 3-1,-1 5 1,-1 5 0,-5 12 0,0 0 0,10 0 0,-4 10-1,1 9 1,2 3 0,1 3-1,3 1 0,1 0-1,0-3-2,4 0-7,-6-9-4,7-4-17,-3-6-8,-2-8-2</inkml:trace>
  <inkml:trace contextRef="#ctx0" brushRef="#br0" timeOffset="1113">896 117 2,'-13'-42'36,"7"32"-12,6 10-1,0 0-8,0 0-2,0 18-4,3 3 0,3 10-5,-1 8 1,4 9 0,-1 8-1,1 7-2,2 2 0,2 4 0,-1-1-1,2-3 0,-1-8 0,1-8-1,0-7-2,-4-13-5,5-3-9,-8-14-21,-7-12-3,17-6-1</inkml:trace>
  <inkml:trace contextRef="#ctx0" brushRef="#br0" timeOffset="1496">1437 466 27,'10'-21'21,"-14"5"-4,-2 2-2,-4-3-3,-2 5-5,-7-3 0,1 7 0,-6 0-2,2 8 1,-3-3-2,3 10-1,-2-2-1,4 5 0,2 2 0,5 2-1,2 1 0,6 1 0,5 1 0,5 1 0,6 1 0,5 2 3,3-1-3,5 1 0,4 0 0,1 0 0,1-1 0,-2 0 0,-5 0-1,-1 0 2,-4-1-2,-6-2 1,-6-1-1,-6 0 2,0-4-1,-9 0-1,-3-3 1,-6-3-1,-5-2 1,-3-4-1,-3 0 0,-2 0-1,0 0 0,-2-4 0,3 4-2,2-3-3,8 3-6,-1 0-8,21 0-12,-12-4-9,12 4 3</inkml:trace>
  <inkml:trace contextRef="#ctx0" brushRef="#br0" timeOffset="2039">1715 616 10,'-13'14'21,"4"-14"-5,9 0 0,-12 0-4,12 0-1,0-10-1,10 2-1,1-8-1,8 2-2,0-7 2,5 1-3,-3-3-1,0 3-1,-4-2 1,-1 4 0,-7 2-1,-4 1-1,-8 3-1,-3 3 1,-6 2-1,-4 7 0,-6 0 0,-4 0 0,-3 8-1,-2 6 1,-3 3-1,2 5 1,-1 5-1,4 4 1,5 7-1,6 2 2,5 1-1,10-1-1,8-1 2,11-4-2,8-6 2,11-4-1,9-9 0,4-5-2,6-8 1,1-3-1,2-5-1,-4-6-4,0 6-17,-7-3-17,-12-1-2,-8-1-1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7:19.4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3381 8,'25'8'12,"-6"-5"2,3 3-4,5-2 2,4 5-4,7-4 1,7 4-2,3-4 1,11 5-1,3-6-1,9 1 0,6-5 1,8-3-3,5-2 2,8-2-1,4-6-2,5-2-1,5-4 0,8-4 0,1-2-1,6-3 0,-1-4 1,3-4-1,1-6-1,5 0 2,-1-5-2,0-5 2,0-4-1,-1-4 0,2-4-1,-1-2 1,-4-1 0,-5-4 0,-4-2-1,-1 2 1,-8-6-1,-1-1 0,-9-2 0,-4-4 0,-2-5 0,-4-2 0,-1-4 1,-3-5-1,-2-2 1,-5-1-1,-4-2 0,-1 2 2,-10 3-2,-4 0 0,-6 2 1,-7 6-1,-9 4 0,-5 5 0,-8 7 1,-2 1-1,-7 4 0,-2 6 0,-3 4 0,-3 3 1,-1 3-1,-1 3 0,-3 1 0,0 6 0,-1 1 0,-1 3 0,-3 4 1,5 4-1,-5 3 0,0 8 0,0 3 1,0 6-1,0 2 1,0 11-1,0-11 1,0 11-1,0 0 0,0 0 1,0 16-1,0-5 0,0 2 0,-5 4 0,2 1 0,0 5 0,-2 2 0,-1 2 0,-2 4 0,0-1 0,-2 2 0,0-1 0,-2-1 0,1-1 0,-1-1 0,-1-6 1,2-3-1,1-4 0,0-2 0,10-13 1,-14 14-1,14-14 0,-9 0 1,9 0-1,-3-13 0,3 3 0,0-4 0,0-4 0,4-1 0,0-3 0,0-2-1,2-4 1,0-1 0,1 0 0,1-2 0,2 2-1,-2-2 2,2 4-2,0 1 2,0 3-1,2 5 0,0 1 0,4 5 1,1 4-1,3 5 1,4 6-1,3 5 1,3 6-1,6 5 1,2 5-2,5 8-1,0 2-3,4 12-15,-3 3-19,2-4-1,7 3-2</inkml:trace>
  <inkml:trace contextRef="#ctx0" brushRef="#br0" timeOffset="1753">8553 2297 4,'-36'-32'15,"12"14"1,-3-1-6,-2-2 2,-5-3-1,-4 1-4,-3-4 1,-3 2-1,-7-4-2,1 1 0,-9-3 0,2 1 0,-7-2-1,1-2-1,-7-3 1,0 1 0,-4-4-1,0 0 0,-3-5-2,-1-2 1,-2-3-1,-1-1 1,-2-1-1,1-2 0,0-1 0,2 0-1,1-2 1,1-1 0,3 0-1,3-2 0,1-2 1,1-1-1,4-1 0,-3 1 0,5 0 2,0 4-2,2-3 0,2 3 2,3 3-2,3 4 1,4 0-1,3 1 1,3 1-1,4 1 1,3 6-1,3 2 0,4 1 1,4 4-1,5 4 0,1 3 1,2 3-1,5 6 0,1 1 1,3 5-1,1 3 1,8 11-1,-10-14 0,10 14 1,0 0-1,0 0 0,0 0 0,0 0 0,3 11 0,1-1 0,0 3 1,3 5-1,-1 1 0,1 5 0,-2 6 0,2 3 1,-1 3-1,0 3 0,-2 2 0,-1 0 0,1 0 0,-4-4 0,5 1 0,-5-6 0,0-4 0,0-6 0,0-4 0,0-5 0,0-13 0,0 13 0,0-13 1,0 0-1,0-20 0,0 6 1,0-4-1,0-4 1,0-3-1,0-4 1,0-2-1,-3-2 0,-1-3 0,4 1 0,-5-2 0,5 0 0,-3 2 0,3 2 0,0 3 1,0 3-1,6 5 0,-1 2 1,3 5 0,0 4-1,5 3 1,0 6 0,5 2 0,4 7 0,3 2-1,5 5 0,5 3-3,2-1-4,9 2-23,5-1-11,1-11-1,10-6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17:17.45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3293 1,'17'-30'14,"-7"14"1,1 0-2,3-2 0,4-3-1,5-2-5,1 0 2,5-4-1,5-1-4,8 0 0,3-2 1,8-1-1,3-3 0,7 0-1,5-2 0,7 3 0,4-4 2,7 1-3,4-1 0,4 2 0,5-1-1,6 1 0,0 2-1,5 0 1,1 0-1,-1 2 0,3 1 0,2 0 0,2 1 1,4 2-1,1 1 0,1 1 1,1 0-1,6 2 0,0 0 1,2 2 0,1 1-1,0-1 1,4 1 0,2 1-1,1-1 1,2 2 1,-1 0-2,7 1 2,-1 1-2,1-1 1,1 3-1,1 0 1,1-1-1,1 2 1,2-1-1,0 0 1,1 0-1,2 2 1,1-2-1,0 1 0,0 1 1,-2 1-1,0-1 0,1 1 0,-2 1 0,0 1 0,1-2 0,1 1 0,-2 0 0,3-2 0,-3 1 0,-1-5 0,0 2 0,1-2 0,-2-1 0,-3-1 0,-1-2 0,0-1 0,-2-3 0,-4-2 0,-2-3 0,0-3-1,-5-4 2,-2-3-1,-1-4 0,-6-2 0,-2-4 0,-2-4 0,-4-3 0,-5-4 0,-3-1 0,-6 0-1,-5-3 1,-3-3 0,-5 1 0,-5 2 0,-7 1 0,-2 1 1,-8-2-1,-3 2 1,-4-1 0,-4 5 0,-7 1 0,-4 2-1,-5 3 1,-2 5-1,-6 2 0,-3 7 0,-6 3 1,-3 6-1,-5 3 0,-4 5 0,-2 4 0,-3 3 1,-9 14-1,10-14 0,-10 14 0,0 0-1,0 0 1,0 0 0,0 0 0,0 10 0,0-10 0,-7 16 0,4-6 0,-3 2 0,0 0 0,0 1 0,-3 1 0,1 0 0,-2 1-1,0 0 2,-4-2-1,0 2 0,-1-1 0,-1 1 0,0-2 0,1 0 0,-2-2 0,2-2 0,0 0 0,2-3 0,-1-2 1,4-4-1,1 0 0,9 0 0,-14 0 1,14 0-1,-5-11 0,5 11 0,6-15-1,-6 15 1,13-18 0,-4 7 0,1 1 0,2-1 0,-2-1 0,4 0 0,-4 0 0,4 1 0,-1 1 0,-2-1 0,0 2 1,1 1-1,-3 0 1,1 1-1,0 2 1,-10 5-1,16-3 1,-7 8 1,-9-5-1,18 14 0,-9-2 0,1 3 1,2 2-1,1 5 1,0 1-2,1 1 1,1 4-2,-1 2-1,3 8-6,-8-2-22,1 3-10,-1 1-1,-4-5-2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3599 9,'0'0'17,"-4"11"-2,4-11 0,0 0-3,0 0-3,0 0 4,0 0-6,10-11 2,-7 4-3,-3 7 0,11-17 0,-4 7 1,4-2-4,0 0 1,3-5-1,1-1 1,3-3 0,2-2-2,1-3 0,2-2 0,2-2-1,3-4 0,2-1 0,5-3 0,4-3 1,2-3-2,4-4 2,3-3 0,5-3 0,1-4 0,3-6 1,6-4-2,1-5 2,7-4-1,0-5 1,4-3-3,2-3 1,3-4-1,3 0 1,1 2-1,0-2 0,0 2 0,3-1 0,1 1 0,-1 4 0,1 0 1,0 3-1,-2 1 0,-2 2 1,0 0 0,-3 2 0,0 4 0,-3 0-1,-2 0 2,-2 4-1,-3 1 1,-2 2-1,-3 3 0,0 1 0,-4 1 0,-3-1 0,0 2-1,-3 2 1,-2-1 0,-2 2-1,-1 4 0,-6 4 1,-5 5-1,-5 5 0,-5 8 0,-6 3 0,-8 9 0,-5 4 0,-5 4 1,-6 12-1,0-10 0,0 10 0,0 0 0,-9 0 0,9 0 0,-9 10 0,9-10 0,-9 6-1,9-6 0,0 0-1,-9 8 0,9-8 0,0 0-1,0 0 0,0 0-2,0 0-2,-9 4-1,9-4-3,0 0-6,0 0-17,-8-4-7,8 4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2:37.10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536 1485 3,'-16'9'24,"2"-9"0,14 0-5,0 0-3,-6-18-3,17 8-1,-1-9-4,12 1 1,3-4-3,9 2-1,2-3-2,7 5 2,-2 1-2,1 9-2,-1 3 0,-3 9 0,-5 7 0,-6 4-1,-10 10 0,-7 3 1,-10 7-1,-8 1 1,-10 4-1,-7 2 1,-8-4-1,-3-3 1,0-4-1,-1-5 0,7-5 0,5-7 1,9-7-1,16-7 0,0 0 1,12-6-1,13 0 1,5-2 0,8 3 0,6 0-1,1 5 1,-1 3 0,-4 7 0,-3 4 0,-9 8-1,-8 4 1,-9 5-1,-11 3 1,-17 3 0,-7 2 0,-12 2-1,-11-1 1,-9-2-1,-9-3 1,-3-5-1,1-3 0,0-7-1,3-8-2,9-3-3,6-13-6,18-3-15,12-7-12,10-12-2,14-3 0</inkml:trace>
  <inkml:trace contextRef="#ctx0" brushRef="#br0" timeOffset="1">1177 1089 17,'-28'-39'32,"2"18"-12,-1 0-10,-1 1-1,-6 0-3,-2 5 1,-5-2-1,-3 8 1,-5 3-3,-1 6 3,-6 0 1,1 11-4,-6 5 1,2 7 1,-1 4-2,0 6-1,1 5 0,3 9-2,2 5 1,4 8 0,2 5-2,4 6 1,3 7 0,5 8 1,7 5-2,5 4 2,11 3-1,9 0 1,9 0-2,12-4 1,9-7-1,10-7 0,11-10 0,10-11 0,10-12 0,8-14-1,11-14 1,4-13 1,7-12-1,4-13 0,-4-14 0,2-13 1,-3-11-1,-5-10 1,-9-9-1,-7-9 1,-12-8 0,-9-7 0,-13-6 1,-14-5-2,-15-2 2,-18 2-2,-15 6 1,-14 5-2,-15 13 0,-15 12-2,-9 18 0,-15 14-3,-1 28-9,-10 15-25,-4 10 0,2 18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3606 9,'0'0'17,"-4"11"-2,4-11 0,0 0-3,0 0-3,0 0 4,0 0-6,10-11 2,-7 4-3,-3 7 0,11-17 0,-4 7 1,4-2-4,0 0 1,3-5-1,1-1 1,3-3 0,2-3-2,1-1 0,2-3 0,2-3-1,4-2 0,1-2 0,5-4 0,3-2 1,3-3-2,4-4 2,3-3 0,5-3 0,1-4 0,4-6 1,4-5-2,3-4 2,6-4-1,0-4 1,5-5-3,1-3 1,2-2-1,5-1 1,0 1-1,0-1 0,0 2 0,2-2 0,3 3 0,-1 2 0,1 2 1,-2 1-1,0 2 0,-3 1 1,0 2 0,-4 1 0,2 3 0,-4 1-1,-2 0 2,-2 4-1,-3 1 1,-2 2-1,-2 2 0,-2 2 0,-3 1 0,-2-1 0,-1 2-1,-3 1 1,-2 0 0,-2 2-1,-2 5 0,-4 2 1,-6 7-1,-5 3 0,-5 9 0,-6 3 0,-8 9 0,-5 4 0,-5 4 1,-6 12-1,0-10 0,0 10 0,0 0 0,-9 0 0,9 0 0,-9 10 0,9-10 0,-9 6-1,9-6 0,0 0-1,-9 8 0,9-8 0,0 0-1,0 0 0,0 0-2,0 0-2,-9 4-1,9-4-3,0 0-6,0 0-17,-8-4-7,8 4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3473 9,'0'0'17,"-4"10"-2,4-10 0,0 0-3,0 0-3,0 0 4,0 0-6,10-10 2,-8 3-3,-2 7 0,11-17 0,-3 8 1,2-3-4,0 1 1,4-6-1,0 0 1,4-4 0,1-1-2,1-3 0,3-1 0,1-4-1,3-2 0,2-2 0,5-3 0,3-3 1,3-2-2,3-4 2,3-3 0,5-4 0,1-2 0,4-7 1,4-4-2,2-4 2,6-5-1,1-3 1,4-5-3,1-2 1,3-3-1,3-1 1,1 2-1,0-2 0,0 3 0,3-3 0,1 3 0,-1 3 0,1 0 1,-1 2-1,0 3 0,-3 0 1,0 1 0,-4 2 0,2 3 0,-4 1-1,-1 0 2,-3 3-1,-3 2 1,-2 1-1,-1 3 0,-2 1 0,-3 2 0,-3-2 0,0 2-1,-3 2 1,-2-1 0,-2 2-1,-1 5 0,-5 2 1,-5 6-1,-5 4 0,-6 8 0,-5 3 0,-8 9 0,-4 3 0,-5 5 1,-6 11-1,0-10 0,0 10 0,0 0 0,-9 0 0,9 0 0,-8 9 0,8-9 0,-9 7-1,9-7 0,0 0-1,-9 7 0,9-7 0,0 0-1,0 0 0,0 0-2,0 0-2,-9 4-1,9-4-3,0 0-6,0 0-17,-7-4-7,7 4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9:45:47.031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15204 12506 8,'11'0'29,"-8"-10"-10,-3 10-3,0 0-1,0 0-2,0 13-2,-3-1-3,-4 2 1,2 7-5,-5 1 1,-1 5-2,-4 2 0,-2 5 2,-6 4-3,-4 4 0,-7 1-1,-4 8 0,-9 3 0,-7 1 0,-8 8-1,-9 2 1,-9 4-1,-9 2 0,-7 1 1,-9 1-1,-9 0 0,-5 1 1,-6-2-1,-3-5 1,-5-5-1,-6-7 0,-2-5 0,-1-10 0,-3-7 0,-3-11 0,-3-10-1,-1-9 1,-1-8 0,2-5 0,-4-12 1,1-4-1,1-9 1,3-3-1,-4-7 1,6-5 0,1-5 0,7-1-1,3-4 1,10-3 1,5-3-1,8 0 0,12-1 1,6 0 0,9 4 0,8 0 0,7 2 2,8 6-2,6 4 0,8 6 0,4 3 0,11 10-1,3 2 0,8 6 0,5 8 0,3 2-1,7 8-1,9 6-2,-13-7-6,13 7-30,-10 0-3,10 0 0,0 0-3</inkml:trace>
  <inkml:trace contextRef="#ctx0" brushRef="#br0" timeOffset="909.09">9909 12696 24,'-10'-12'40,"10"12"-4,-16-11-18,16 11-5,0 0-5,-3 14 0,6-1-3,4 6-3,6 8-1,5 3 0,1 5 0,6 5 0,2 2 0,2-1 0,-1 1-1,-1-6 1,-3-7-1,-3-5 0,-4-5 1,-3-6 0,-14-13 0,9 0 0,-9-8 1,-7-9-1,-3-6 0,-6-4 1,-2-5-1,-4-4 0,-6-5 0,-3 2 0,-3-1 0,0 3 0,-2 0 0,1 6 1,4 0-1,0 8-1,7 2 2,3 6-1,5 1 0,5 5-1,11 9 1,-11-9 0,11 9 0,11 3-1,6 4 1,7 2-1,7 2 1,10 0 0,6-1-1,7 0 1,3-2 0,2-4 0,-3-4-1,2 0 1,-7 0 0,-2-2 0,-7-3-1,-6 0 0,-5 3-1,-6-6-5,0 4-33,-8-1-3,-7-3-2,-2-6-2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3566 9,'0'0'17,"-4"11"-2,4-11 0,0 0-3,0 0-3,0 0 4,0 0-6,10-11 2,-7 4-3,-3 7 0,11-17 0,-4 7 1,3-1-4,1-1 1,3-5-1,1-1 1,3-3 0,2-2-2,1-3 0,2-1 0,1-3-1,4-3 0,2-2 0,5-3 0,3-3 1,3-2-2,3-5 2,4-2 0,4-4 0,2-3 0,2-7 1,6-4-2,2-4 2,7-4-1,-1-5 1,5-3-3,1-4 1,3-3-1,3 1 1,2 0-1,-1-1 0,0 2 0,3-2 0,1 3 0,0 2 0,0 1 1,0 2-1,-2 3 0,-1 0 1,-1 1 0,-3 2 0,0 3 0,-3 1-1,-1 0 2,-3 4-1,-3 0 1,-2 3-1,-2 2 0,-1 1 0,-3 2 0,-3-1 0,-1 1-1,-3 3 1,-1-2 0,-2 3-1,-2 4 0,-5 3 1,-6 6-1,-4 4 0,-6 8 0,-5 4 0,-8 7 0,-5 5 0,-5 5 1,-6 11-1,0-10 0,0 10 0,0 0 0,-9 0 0,9 0 0,-9 9 0,9-9 0,-8 7-1,8-7 0,0 0-1,-10 8 0,10-8 0,0 0-1,0 0 0,0 0-2,0 0-2,-9 3-1,9-3-3,0 0-6,0 0-17,-8-3-7,8 3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9:53:50.638"/>
    </inkml:context>
    <inkml:brush xml:id="br0">
      <inkml:brushProperty name="width" value="0.10583" units="cm"/>
      <inkml:brushProperty name="height" value="0.10583" units="cm"/>
      <inkml:brushProperty name="color" value="#FFFF00"/>
    </inkml:brush>
  </inkml:definitions>
  <inkml:trace contextRef="#ctx0" brushRef="#br0">8628 4248 2,'0'-19'13,"0"4"-1,4 0-2,1-4-3,3-1 0,1-3-1,6-1-1,3-1-1,2 1 1,3-2-2,5 1 0,1 3-1,2 2 0,-1 2 0,4 3-1,-3 4 0,1 2 0,2 5-1,-2 4 1,-1 0 0,-1 6 1,1 1-1,-2 5 0,-2 4 1,1 4-1,-4 3 2,-2 4-1,1 3 1,-2 7-1,-1 3 2,0 6-2,-2 2 0,2 7 0,-3 2-1,1 3 0,1 3-1,2 2 1,3-2 0,2 4-1,4-3 0,0 1 0,5 0 2,1-4-2,5-1 0,2-4 1,0-4-1,4-4 0,3-7 0,3-5 2,3-3-2,2-8 1,0-3-1,-1-6 2,1-3-2,-4-8 1,-3-2-1,2-3 1,-9-10-1,-4 4 0,-5-4 0,-7-1 0,-7 1 1,-3 6-1,-18 4 1,10-7-1,-10 7 1,-11 15-1,0-2 1,1 3-1,-5 2 1,-1 6-1,2 2 0,-2 3 0,1 3 0,1-1 0,0 5 0,1 3-1,1 3 1,3 3 0,-1 1 0,4 1 0,3 3 0,3-1 0,0 5 0,0 0 0,5 1 1,-1 2-1,5-2 0,-3 6 0,3 2 0,1 3 0,0-2 0,3 2 0,0 4 1,2 2-1,0 1 1,0 1-1,1 0 1,1 1-1,-1-1 1,0 2-1,2-3 0,-3-1 0,3-2 1,-1-4-1,-1-4 1,-1-3-1,-3-7 1,-2-2-1,-2-8 1,-6-2-1,-2-7 0,-4-4 1,-4-7 1,-3-1 0,-6-7-1,0-2 0,-3-5 0,-2-3-1,-1-4 0,-4-4-2,2 0-5,-6-5 0,3 4-9,-4-5-11,2-1-11,6 2 0</inkml:trace>
  <inkml:trace contextRef="#ctx0" brushRef="#br0" timeOffset="1393.86">10716 5231 8,'28'-32'15,"-8"11"-1,2-4-3,3-4-2,3-3-2,3-3-2,6-5-1,1-3 0,7-3 0,2-5 0,8-2 1,3-8-2,7-2 1,6-7-1,7-3 1,5-4-1,5-5 0,6-5-2,7 1 1,7-5-1,2 2 1,10-6-2,5 2 1,7-2 0,7-3 0,7 0 1,6-6-1,7 1 1,5-3-1,4 3 1,6-2-1,5-1 0,4 2-1,4-2 0,3 1 0,6 1 0,4 5 0,6-8 0,5 10 0,5-1 0,6 3 1,0 2 0,8 8 0,0 2-1,2 1 2,0 6-2,-115 40 1,15 1 1,-4 0 0,17 0 0,0 5 0,16-1 0,-4 4 1,15 0-2,1 5 1,16 2-1,-7 5 0,13 0-1,0 7 0,-67 8 1,274 8-3,0 18 3,-42 15-2,-34 17 1,-47 16-1,-39 14 2,-40 14-2,-64-1 3,-10 2-2,-12 12 1,-12 6 0,-14 0 0,-8-5-1,-11 5 0,-9-5 2,-12 0-1,-9 3 0,-10-6-1,-10-3 1,-10-4-1,-9 2 1,-8-10-1,-6-6 0,-2-8 0,-2-9 0,3-12-1,2-7 2,4-9-1,3-11-1,6-8 0,0-8 0,0-4 0,0-16-2,3 15-1,-3-15-6,5-13-18,-5 0-11,0-6 0</inkml:trace>
  <inkml:trace contextRef="#ctx0" brushRef="#br0" timeOffset="2172.781">21543 3529 10,'7'-19'34,"0"4"-10,-7 4-7,0 11-2,9-17-3,-9 17-5,9-11 1,-9 11-4,0 0 0,11 9-1,-6 0-1,0 8 0,1 2 3,1 6-3,2 3 0,0 4 0,0 1 0,0-1-1,-1 0 0,1-1 0,0-4-1,-2-1 0,2-4 1,-1-3-1,-1-5 0,2-2 0,-3-2 0,-6-10 0,12 10 0,-12-10 1,10 6-1,-10-6 0,9 0 1,-9 0-1,9-3 1,-9 3 0,14-10-1,-5 2 1,3-5 0,3-1 0,4-2 0,3-1-1,5-4 1,2-1 0,4 0 0,1-1-1,1 2 1,-1 1-1,-4-1 1,-1 4-1,-6 5 0,-3-1 0,-5 4 0,-3 2 0,-12 7 0,12-6 0,-12 6 0,0 0 0,0 0 0,0 0-1,0 0 0,0 0-1,0 0-4,-10 0-9,10 0-26,-14-6 0,14 6-2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4-03-21T02:35:05.551"/>
    </inkml:context>
    <inkml:brush xml:id="br0">
      <inkml:brushProperty name="width" value="0.10583" units="cm"/>
      <inkml:brushProperty name="height" value="0.05292" units="cm"/>
      <inkml:brushProperty name="color" value="#BFBFBF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1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2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3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-5 3256 9,'0'0'17,"-4"9"-2,4-9 0,0 0-3,0 0-3,0 0 4,0 0-6,9-9 2,-7 2-3,-2 7 0,10-16 0,-3 8 1,3-3-4,0 0 1,2-5-1,2 0 1,2-3 0,2-2-2,1-2 0,2-2 0,2-3-1,2-2 0,2-2 0,5-3 0,3-2 1,2-2-2,3-5 2,4-2 0,4-3 0,1-3 0,2-6 1,6-4-2,1-4 2,6-3-1,1-5 1,3-3-3,1-3 1,3-3-1,3 0 1,1 1-1,0-1 0,0 2 0,2-2 0,2 2 0,-1 3 0,1 1 1,-1 1-1,-1 2 0,-2 2 1,0 0 0,-4 1 0,2 4 0,-4 0-1,-1 1 2,-2 2-1,-3 1 1,-2 3-1,-2 2 0,-1 1 0,-2 1 0,-4-1 0,1 1-1,-4 3 1,-1-1 0,-2 1-1,-1 5 0,-5 3 1,-5 4-1,-4 5 0,-6 6 0,-4 5 0,-7 6 0,-5 5 0,-5 4 1,-5 10-1,0-10 0,0 10 0,0 0 0,-9 0 0,9 0 0,-7 9 0,7-9 0,-8 6-1,8-6 0,0 0-1,-9 7 0,9-7 0,0 0-1,0 0 0,0 0-2,0 0-2,-8 3-1,8-3-3,0 0-6,0 0-17,-7-3-7,7 3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3592 9,'0'0'17,"-4"11"-2,4-11 0,0 0-3,0 0-3,0 0 4,0 0-6,10-11 2,-7 4-3,-3 7 0,11-17 0,-4 7 1,4-2-4,0 0 1,2-5-1,3-1 1,2-3 0,1-2-2,3-3 0,1-1 0,2-4-1,3-2 0,2-2 0,5-4 0,3-2 1,3-2-2,4-5 2,2-3 0,6-3 0,1-4 0,3-6 1,6-4-2,1-5 2,7-3-1,0-6 1,4-3-3,2-3 1,2-4-1,4 1 1,1 0-1,0 0 0,-1 1 0,4-1 0,1 2 0,-1 3 0,1 0 1,-1 2-1,-1 3 0,-2 1 1,0 1 0,-4 1 0,1 3 0,-3 2-1,-2-1 2,-3 4-1,-2 1 1,-2 3-1,-3 1 0,-1 2 0,-3 2 0,-3-2 0,0 2-1,-3 2 1,-2-1 0,-2 2-1,-2 5 0,-4 3 1,-6 5-1,-5 5 0,-6 7 0,-5 5 0,-8 8 0,-5 4 0,-5 4 1,-6 12-1,0-10 0,0 10 0,0 0 0,-9 0 0,9 0 0,-9 10 0,9-10 0,-8 6-1,8-6 0,0 0-1,-10 8 0,10-8 0,0 0-1,0 0 0,0 0-2,0 0-2,-9 3-1,9-3-3,0 0-6,0 0-17,-8-3-7,8 3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31T15:03:51.620"/>
    </inkml:context>
    <inkml:brush xml:id="br0">
      <inkml:brushProperty name="width" value="0.05" units="cm"/>
      <inkml:brushProperty name="height" value="0.05" units="cm"/>
      <inkml:brushProperty name="color" value="#FFC114"/>
      <inkml:brushProperty name="ignorePressure" value="1"/>
    </inkml:brush>
  </inkml:definitions>
  <inkml:trace contextRef="#ctx0" brushRef="#br0">0 0,'0'0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31T15:03:42.627"/>
    </inkml:context>
    <inkml:brush xml:id="br0">
      <inkml:brushProperty name="width" value="0.05" units="cm"/>
      <inkml:brushProperty name="height" value="0.05" units="cm"/>
      <inkml:brushProperty name="color" value="#FFC114"/>
      <inkml:brushProperty name="ignorePressure" value="1"/>
    </inkml:brush>
  </inkml:definitions>
  <inkml:trace contextRef="#ctx0" brushRef="#br0">857 2,'-8'0,"-5"-1,1 0,0 1,0 1,0 0,-1 0,1 2,0-1,1 1,-1 1,0 0,1 1,0 0,-8 5,-30 28,1 1,2 3,1 2,3 2,1 1,3 2,2 2,-25 49,-48 94,16 50,31-97,58-125</inkml:trace>
  <inkml:trace contextRef="#ctx0" brushRef="#br0" timeOffset="1766.557">306 277,'8'1,"-1"-1,1 1,0 1,-1 0,1 0,-1 0,1 1,-1 0,0 0,0 1,0 0,-1 0,1 1,-1 0,0 0,-1 0,1 1,-1 0,0 0,0 0,-1 0,0 1,0 0,232 407,-154-185,-73-205</inkml:trace>
  <inkml:trace contextRef="#ctx0" brushRef="#br0" timeOffset="3577.239">214 736,'5'0,"8"0,5 0,6 0,4 0,2 0,2 0,0 0,0 0,0 0,-1 0,0 0,0 0,0 0,-1 0,1 0,-1 0,-4 0</inkml:trace>
  <inkml:trace contextRef="#ctx0" brushRef="#br0" timeOffset="5461.779">888 645,'-1'47,"20"138,-6-225,-12 16,1 0,0 0,2 0,1 0,0 0,2 1,9-21,-10 38,1 0,-1 1,1 0,0 1,0-1,0 1,1 1,0-1,-1 1,1 1,0-1,1 1,-1 1,0 0,0 0,1 0,-1 1,0 0,1 1,-1 0,0 0,1 1,6 2,25-1,-32-3,0 1,-1 0,1 1,0-1,0 1,-1 1,1 0,-1 0,0 0,0 1,0 0,0 0,-1 1,1 0,-1 0,-1 1,1-1,-1 1,0 0,0 1,0-1,-1 1,0 0,-1 0,1 0,-1 1,-1-1,1 1,-1-1,0 4,10 115,-12-99</inkml:trace>
  <inkml:trace contextRef="#ctx0" brushRef="#br0" timeOffset="8338.49">1867 491,'-10'2,"1"0,-1 1,1 0,-1 1,1 0,0 0,1 1,-1 0,1 1,0 0,0 0,0 1,-4 5,-15 10,21-18,-1 1,1 0,0 0,0 0,1 1,0-1,0 2,0-1,0 0,1 1,0 0,1 0,0 0,0 0,0 1,1-1,0 1,-1 4,6-9,0 0,0 0,0 0,0 0,1 0,-1-1,1 1,-1-1,1 0,0 0,0-1,0 1,0-1,0 0,0 0,0 0,0 0,1-1,-1 0,0 0,0 0,1 0,-1-1,0 1,1-1,3 1,183-4,-187 5,0 0,-1 0,1 1,-1-1,1 1,-1 0,1-1,-1 1,0 1,0-1,0 0,0 1,-1 0,1 0,0-1,-1 2,0-1,0 0,0 0,0 1,0-1,-1 1,0-1,1 1,-1 0,-1-1,1 1,0 0,-1 0,0 0,0-1,0 1,0 1,-22 130,16-125,-1 0,0-1,0 0,-1 0,-1 0,1-1,-1 0,-1-1,1 0,-1-1,-1 0,1 0,-1-1,0 0,0-1,0 0,-1-1,1 0,-1-1,0 0,0-1,1 0,-1-1,0-1,0 0,0 0,0-1,1 0,-1-1,1-1,0 0,-1 0,2-1,-1 0,1-1,0 0,0-1,0 0,1-1,-3-3,-2-7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31T15:03:52.775"/>
    </inkml:context>
    <inkml:brush xml:id="br0">
      <inkml:brushProperty name="width" value="0.05" units="cm"/>
      <inkml:brushProperty name="height" value="0.05" units="cm"/>
      <inkml:brushProperty name="color" value="#FFC114"/>
      <inkml:brushProperty name="ignorePressure" value="1"/>
    </inkml:brush>
  </inkml:definitions>
  <inkml:trace contextRef="#ctx0" brushRef="#br0">0 1,'0'0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31T15:04:06.552"/>
    </inkml:context>
    <inkml:brush xml:id="br0">
      <inkml:brushProperty name="width" value="0.05" units="cm"/>
      <inkml:brushProperty name="height" value="0.05" units="cm"/>
      <inkml:brushProperty name="color" value="#FFC114"/>
      <inkml:brushProperty name="ignorePressure" value="1"/>
    </inkml:brush>
  </inkml:definitions>
  <inkml:trace contextRef="#ctx0" brushRef="#br0">3 198,'31'-87,"-28"83,2-3,-1 0,1 0,1 1,-1-1,1 1,0 0,1 1,-1-1,1 1,0 1,0-1,1 1,-1 1,1-1,0 1,0 0,0 1,0 0,1 0,5 0,-4-1,1 1,-1 0,1 0,-1 1,1 1,-1 0,1 0,-1 1,1 0,-1 1,1 0,-1 0,0 1,0 1,0 0,0 0,-1 1,0 0,0 0,0 1,-1 1,1-1,-1 1,-1 1,0-1,0 1,0 1,1 2,51 208,-56-209,0-1,0 1,-1 0,-1 0,0-1,0 1,-1 0,0 0,-1 0,0 0,0 0,-1 0,0-1,-1 1,0-1,-1 1,0-1,0 0,-1-1,0 1,0-1,-1 0,0 0,-1-1,-2 3,-159 128,81-72,74-60,1 2,0-1,0 2,0-1,1 2,1 0,-1 0,2 0,-1 1,1 1,1 0,0 0,1 0,-3 8,-44 124,146-195,-60 42,1 1,-1 1,1 2,0 1,0 1,1 3,-1 0,20 4,33-2,187 59,-270-62,1 0,0 0,0 0,-1-1,1 0,-1 0,1 0,-1 0,0 0,0-1,0 1,0-1,0 0,0 0,-1 0,0 0,1 0,-1-1,0 1,-1-1,1 1,-1-1,1 0,-1 0,0 1,0-1,-1 0,1 0,-1 0,0 0,0 0,0 0,-1 0,1 0,-1 0,0 0,0 0,0-23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4-03-21T02:35:05.557"/>
    </inkml:context>
    <inkml:brush xml:id="br0">
      <inkml:brushProperty name="width" value="0.10583" units="cm"/>
      <inkml:brushProperty name="height" value="0.05292" units="cm"/>
      <inkml:brushProperty name="color" value="#BFBFBF"/>
      <inkml:brushProperty name="fitToCurve" value="1"/>
    </inkml:brush>
  </inkml:definitions>
  <inkml:trace contextRef="#ctx0" brushRef="#br0">936-996 1,'-13'-7'27,"13"7"-1,-16-5-5,16 5 0,-16-5-5,16 5 0,-9-8-6,9 8 1,3-15-4,7 6-1,3-3-2,5 3 0,4-2-1,4 3-1,5 2-1,4 6 0,-2 5 0,-1 5-1,-2 9 0,-6 8 0,-6 8 0,-6 8 0,-12 9 0,-10 7 0,-11 5 0,-8 3 0,-7 0 0,-7-5 2,-6-5-2,2-6 1,-2-10 0,4-9 0,4-11 0,6-7 1,6-9-1,9-5 1,11-7-1,9-3 1,10-5-1,13-1 0,10-1-1,9 3 0,7 3 1,4 1-1,3 6 0,4 4 0,-4 5 0,-4 4 0,-4 0 0,-2 1 1,-6 0-2,-6-1 1,-5-1-1,-6-3-1,-4-1-2,-10-8-4,1 4-12,-10-12-22,-3-4-2,-4-3 1</inkml:trace>
  <inkml:trace contextRef="#ctx0" brushRef="#br0" timeOffset="1">1413-1238 37,'-23'-51'37,"-1"25"0,-8-1-23,1 9-6,-11-4-1,0 10 0,-10-1-2,0 10-1,-7 3 0,-1 10-1,-3 4 0,0 9 0,-4 5-1,4 8 1,-4 4-2,4 6 1,3 1-1,6 9 1,2 1-1,7 4-1,7 5 1,6 5-1,9 5 0,9 5 1,8 4-1,9 1 0,10-1 1,8-1-2,10-6 1,9-6-1,9-11 0,8-8 2,7-10-1,10-14-1,7-11 1,5-13-1,2-12 1,1-10-2,5-10 2,-3-12-3,-4-9 4,-3-6 1,-8-6 1,-5-3 0,-12-8 0,-8-3 1,-15-4-2,-12 1 2,-16-3-3,-15-2 0,-18 1 0,-17 1-1,-18 6-1,-17-1-2,-12 8 0,-18 2-4,-7 19-14,-14 3-20,-7 10-4,-11 10 1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3614 9,'0'0'17,"-4"11"-2,4-11 0,0 0-3,0 0-3,0 0 4,0 0-6,10-11 2,-7 4-3,-3 7 0,11-17 0,-4 7 1,4-2-4,0 0 1,3-5-1,1-1 1,3-4 0,2-1-2,2-3 0,1-1 0,2-4-1,3-3 0,2-1 0,5-4 0,4-2 1,2-3-2,4-4 2,3-3 0,6-4 0,0-2 0,3-8 1,6-4-2,2-4 2,6-4-1,0-5 1,5-4-3,1-2 1,3-4-1,4 0 1,0 1-1,0-1 0,1 1 0,1-1 0,3 3 0,-1 2 0,0 1 1,0 2-1,-1 2 0,-3 1 1,0 2 0,-3 0 0,1 4 0,-4 2-1,-1-1 2,-3 3-1,-3 1 1,-2 3-1,-2 3 0,-2 0 0,-2 2 0,-4 0 0,1 0-1,-4 2 1,-2 0 0,-2 2-1,-1 4 0,-6 4 1,-4 5-1,-6 5 0,-6 7 0,-5 5 0,-7 7 0,-6 5 0,-5 4 1,-6 12-1,0-10 0,0 10 0,0 0 0,-9 0 0,9 0 0,-9 10 0,9-10 0,-9 6-1,9-6 0,0 0-1,-9 8 0,9-8 0,0 0-1,0 0 0,0 0-2,0 0-2,-10 4-1,10-4-3,0 0-6,0 0-17,-7-4-7,7 4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671 287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-6 3615 9,'0'0'17,"-4"10"-2,4-10 0,0 0-3,0 0-3,0 0 4,0 0-6,10-10 2,-7 2-3,-3 8 0,11-17 0,-4 8 1,4-3-4,0 0 1,3-6-1,1 0 1,3-3 0,2-2-2,2-3 0,1-2 0,2-3-1,3-2 0,2-2 0,5-4 0,4-2 1,2-3-2,4-4 2,3-3 0,6-4 0,0-3 0,3-6 1,6-5-2,2-4 2,6-5-1,0-3 1,5-5-3,1-3 1,3-3-1,4 0 1,0 1-1,0-1 0,1 2 0,1-2 0,3 2 0,-1 3 0,0 1 1,0 2-1,-1 3 0,-3 0 1,0 1 0,-3 1 0,1 5 0,-4 0-1,-1 0 2,-3 3-1,-3 2 1,-2 2-1,-2 2 0,-2 1 0,-2 3 0,-4-2 0,1 1-1,-5 2 1,0 0 0,-3 2-1,-1 5 0,-6 2 1,-4 6-1,-6 5 0,-6 7 0,-5 5 0,-7 7 0,-6 5 0,-5 4 1,-6 12-1,0-10 0,0 10 0,0 0 0,-10 0 0,10 0 0,-8 10 0,8-10 0,-9 6-1,9-6 0,0 0-1,-9 8 0,9-8 0,0 0-1,0 0 0,0 0-2,0 0-2,-10 4-1,10-4-3,0 0-6,0 0-17,-7-4-7,7 4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79BEF566-0058-412C-84C4-6FD104C9EDEE}" emma:medium="tactile" emma:mode="ink">
          <msink:context xmlns:msink="http://schemas.microsoft.com/ink/2010/main" type="inkDrawing"/>
        </emma:interpretation>
      </emma:emma>
    </inkml:annotationXML>
  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DFCD7803-E73F-4026-87E7-9394B9671BE2}" emma:medium="tactile" emma:mode="ink">
          <msink:context xmlns:msink="http://schemas.microsoft.com/ink/2010/main" type="inkDrawing"/>
        </emma:interpretation>
      </emma:emma>
    </inkml:annotationXML>
  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  <inkml:trace contextRef="#ctx0" brushRef="#br0" timeOffset="1218">1960 852 1,'0'-10'34,"0"10"-9,-7 0-6,-5 7-2,1 9-3,-9 3-5,3 9 2,-6 8-5,1 12-1,-5 4 2,7 10-3,-2 10 1,8 8-1,4 3-1,6 7 1,4 2-2,8-2-1,6-4 0,2-7-2,8-6-2,1-17-3,7-2-13,0-17-19,4-17-2,2-11-2</inkml:trace>
  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0:32.69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2658 0 7,'0'0'11,"0"0"2,-4 11-2,4-11-1,-6 15 0,3-4-2,-3 2-2,1 3 2,-3 4-2,-1 3-3,-4 3 0,-1 5 0,-4 3-1,-1 7 2,-6 0 0,0 7-3,-2 2 2,-1 4-1,-4 2 0,2 3-1,-2 1 0,2 1 1,1-3-2,-1-1 3,1-1-3,1-3 1,0-3 1,0-5-2,3-2 1,0-5 0,1-4 0,5-5-1,-1-5 1,6-5 0,2-5 0,3-4 0,9-10 0,-10 11-1,10-11 1,0 0 0,0 0-1,0 0 1,0 0-1,0 0 1,0 0-1,0 0 0,0 0 1,0 0-1,0 0 1,0 0-1,0 0 0,-9-9 0,9 9 0,0 0 0,-9-11 0,9 11 0,-9-9 0,9 9 1,-12-10-1,12 10 0,-16-11 0,7 5 1,-3 1-1,-1-1 0,-4 0 0,-4 1 2,-3 0-2,-4 0 2,-3-2-2,-1 2 1,-5-1 0,0 1-1,-3-1 1,-3 1 1,-2-1 0,-1 2-1,-4 0 1,-2 4-1,-3-4 0,1 4 1,-4 0-1,3-4-1,-2 4 0,-4-4 0,61 4 1,-66-5 0,66 5-1,-73-4 1,73 4-1,-79-8 1,79 8-1,-82-7 1,40 2-2,-3-2 0,3 2 1,-3-1-1,3 0 1,-3-2-1,4 3 1,-1-1 0,42 6-1,-76-12 1,76 12 1,-65-9-1,65 9 0,-50-8 1,50 8-1,0 0 0,-56-9 0,56 9 0,0 0 0,0 0 0,-43-3 0,43 3 0,0 0 1,0 0 0,0 0 0,0 0 1,0 0-1,0 0 0,0 0 1,0 0-2,0 0 1,0 0-1,0 0 1,0 0-1,0 0 0,0 0 1,0 0-1,0 0 0,0 0 0,0 0 0,0 0 0,0 0 0,0 0 0,0 0 0,0 0 0,0 0 0,0 0 0,0 0 0,0 0 0,0 0 0,0 0 0,-24 42 0,24-42 1,0 0-1,-13 48 0,13-48 0,-14 49 1,14-49-1,-16 62-1,16-62 0,-15 75 0,15-75 1,-17 83-1,10-38 0,-1 0 0,2-1 0,2 3 1,1-1 0,3-1 1,0-2-1,0-1 1,0-42 0,7 74-1,-7-74 1,15 64-1,-15-64 0,18 48-1,-18-48 1,0 0 1,35 42-1,-35-42 1,0 0-2,42 6 0,-42-6-1,0 0 1,45-32-1,-45 32 0,31-44 1,-31 44 0,31-60 1,-31 60 0,31-72 1,-31 72 0,28-80 1,-16 37-1,-1 0 0,-3 0 0,0 0 0,-3 1 0,-2 1 0,-3 41 0,0-73 0,0 73 0,-5-62 1,5 62-2,-12-50 1,12 50-1,0 0 0,-30-49 0,30 49 0,0 0-1,0 0-1,0 0 1,-47-31-2,47 31-3,0 0-7,0 0-23,0 0-2,0 0-3,0 0 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4-03-21T02:35:05.559"/>
    </inkml:context>
    <inkml:brush xml:id="br0">
      <inkml:brushProperty name="width" value="0.10583" units="cm"/>
      <inkml:brushProperty name="height" value="0.05292" units="cm"/>
      <inkml:brushProperty name="color" value="#BFBFBF"/>
      <inkml:brushProperty name="fitToCurve" value="1"/>
    </inkml:brush>
  </inkml:definitions>
  <inkml:trace contextRef="#ctx0" brushRef="#br0">536 1485 3,'-16'9'24,"2"-9"0,14 0-5,0 0-3,-6-18-3,17 8-1,-1-9-4,12 1 1,3-4-3,9 2-1,2-3-2,7 5 2,-2 1-2,1 9-2,-1 3 0,-3 9 0,-5 7 0,-6 4-1,-10 10 0,-7 3 1,-10 7-1,-8 1 1,-10 4-1,-7 2 1,-8-4-1,-3-3 1,0-4-1,-1-5 0,7-5 0,5-7 1,9-7-1,16-7 0,0 0 1,12-6-1,13 0 1,5-2 0,8 3 0,6 0-1,1 5 1,-1 3 0,-4 7 0,-3 4 0,-9 8-1,-8 4 1,-9 5-1,-11 3 1,-17 3 0,-7 2 0,-12 2-1,-11-1 1,-9-2-1,-9-3 1,-3-5-1,1-3 0,0-7-1,3-8-2,9-3-3,6-13-6,18-3-15,12-7-12,10-12-2,14-3 0</inkml:trace>
  <inkml:trace contextRef="#ctx0" brushRef="#br0" timeOffset="1">1177 1089 17,'-28'-39'32,"2"18"-12,-1 0-10,-1 1-1,-6 0-3,-2 5 1,-5-2-1,-3 8 1,-5 3-3,-1 6 3,-6 0 1,1 11-4,-6 5 1,2 7 1,-1 4-2,0 6-1,1 5 0,3 9-2,2 5 1,4 8 0,2 5-2,4 6 1,3 7 0,5 8 1,7 5-2,5 4 2,11 3-1,9 0 1,9 0-2,12-4 1,9-7-1,10-7 0,11-10 0,10-11 0,10-12 0,8-14-1,11-14 1,4-13 1,7-12-1,4-13 0,-4-14 0,2-13 1,-3-11-1,-5-10 1,-9-9-1,-7-9 1,-12-8 0,-9-7 0,-13-6 1,-14-5-2,-15-2 2,-18 2-2,-15 6 1,-14 5-2,-15 13 0,-15 12-2,-9 18 0,-15 14-3,-1 28-9,-10 15-25,-4 10 0,2 18 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474012E3-41DE-4681-A283-B868320CF30E}" emma:medium="tactile" emma:mode="ink">
          <msink:context xmlns:msink="http://schemas.microsoft.com/ink/2010/main" type="inkDrawing" rotatedBoundingBox="14647,7270 14797,11435 14765,11437 14615,7271" semanticType="strikethrough" shapeName="Other">
            <msink:sourceLink direction="with" ref="{907FFA1E-C660-457B-A70E-638CAC78FE2A}"/>
          </msink:context>
        </emma:interpretation>
      </emma:emma>
    </inkml:annotationXML>
  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20.61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B96BF0C7-53BD-4CB9-9FA2-BEDB5E692C6B}" emma:medium="tactile" emma:mode="ink">
          <msink:context xmlns:msink="http://schemas.microsoft.com/ink/2010/main" type="inkDrawing" rotatedBoundingBox="16553,7011 19860,10744 19364,11183 16057,7450" semanticType="callout" shapeName="Other">
            <msink:sourceLink direction="from" ref="{3393B6DB-D84A-4E48-AFC8-AAD1E66E1998}"/>
            <msink:sourceLink direction="to" ref="{907FFA1E-C660-457B-A70E-638CAC78FE2A}"/>
          </msink:context>
        </emma:interpretation>
      </emma:emma>
    </inkml:annotationXML>
    <inkml:trace contextRef="#ctx0" brushRef="#br0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43.53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C8E8E334-C97B-4C4D-8211-E5CC5C993649}" emma:medium="tactile" emma:mode="ink">
          <msink:context xmlns:msink="http://schemas.microsoft.com/ink/2010/main" type="inkDrawing"/>
        </emma:interpretation>
      </emma:emma>
    </inkml:annotationXML>
  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43.540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Group>
    <inkml:annotationXML>
      <emma:emma xmlns:emma="http://www.w3.org/2003/04/emma" version="1.0">
        <emma:interpretation id="{5DA50A12-B617-4533-AB1E-5C751DF3ED86}" emma:medium="tactile" emma:mode="ink">
          <msink:context xmlns:msink="http://schemas.microsoft.com/ink/2010/main" type="inkDrawing"/>
        </emma:interpretation>
      </emma:emma>
    </inkml:annotationXML>
  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167A41BA-39AC-49BB-A5BC-CAAB34C0171D}" emma:medium="tactile" emma:mode="ink">
          <msink:context xmlns:msink="http://schemas.microsoft.com/ink/2010/main" type="writingRegion" rotatedBoundingBox="18337,4866 23297,4335 24150,12292 19190,12823"/>
        </emma:interpretation>
      </emma:emma>
    </inkml:annotationXML>
    <inkml:traceGroup>
      <inkml:annotationXML>
        <emma:emma xmlns:emma="http://www.w3.org/2003/04/emma" version="1.0">
          <emma:interpretation id="{F621F6AF-DCA6-4A3A-80BA-AA94DAEE8DE5}" emma:medium="tactile" emma:mode="ink">
            <msink:context xmlns:msink="http://schemas.microsoft.com/ink/2010/main" type="paragraph" rotatedBoundingBox="19088,11534 20911,11435 20978,12674 19156,127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4532CE-96FB-4264-8132-94F1D14986F7}" emma:medium="tactile" emma:mode="ink">
              <msink:context xmlns:msink="http://schemas.microsoft.com/ink/2010/main" type="line" rotatedBoundingBox="19088,11534 20911,11435 20978,12674 19156,12773"/>
            </emma:interpretation>
          </emma:emma>
        </inkml:annotationXML>
        <inkml:traceGroup>
          <inkml:annotationXML>
            <emma:emma xmlns:emma="http://www.w3.org/2003/04/emma" version="1.0">
              <emma:interpretation id="{3393B6DB-D84A-4E48-AFC8-AAD1E66E1998}" emma:medium="tactile" emma:mode="ink">
                <msink:context xmlns:msink="http://schemas.microsoft.com/ink/2010/main" type="inkWord" rotatedBoundingBox="19088,11534 20911,11435 20978,12674 19156,12773">
                  <msink:destinationLink direction="from" ref="{B96BF0C7-53BD-4CB9-9FA2-BEDB5E692C6B}"/>
                </msink:context>
              </emma:interpretation>
              <emma:one-of disjunction-type="recognition" id="oneOf0">
                <emma:interpretation id="interp0" emma:lang="" emma:confidence="0">
                  <emma:literal>(iii,</emma:literal>
                </emma:interpretation>
                <emma:interpretation id="interp1" emma:lang="" emma:confidence="0">
                  <emma:literal>(is</emma:literal>
                </emma:interpretation>
                <emma:interpretation id="interp2" emma:lang="" emma:confidence="0">
                  <emma:literal>(iii)</emma:literal>
                </emma:interpretation>
                <emma:interpretation id="interp3" emma:lang="" emma:confidence="0">
                  <emma:literal>(iii}</emma:literal>
                </emma:interpretation>
                <emma:interpretation id="interp4" emma:lang="" emma:confidence="0">
                  <emma:literal>(i</emma:literal>
                </emma:interpretation>
              </emma:one-of>
            </emma:emma>
          </inkml:annotationXML>
        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      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        <inkml:trace contextRef="#ctx0" brushRef="#br0" timeOffset="978">3981 4591 33,'-9'-11'35,"9"11"-12,-13-8-7,13 8-1,0 0-3,-8 13-3,8-13 1,-4 27-4,4-8 0,7 10-2,0 6 0,4 9-2,-1 3 0,4 8-1,0 1-1,0 4 0,-3-3 0,0-3-1,-1-7 0,-3-5-2,2-7-3,-6-14-4,3-2-22,-6-10-8,0-9-2,0 0 0</inkml:trace>
          <inkml:trace contextRef="#ctx0" brushRef="#br0" timeOffset="1413">3438 4329 1,'-16'-9'40,"8"-1"2,8 10-1,0 0-20,-9-11-8,9 11-5,0 0-3,0 0-3,0 0-2,0 0-3,0 19-6,0-19-13,-6 22-18,11-4-1,-1-2-1</inkml:trace>
          <inkml:trace contextRef="#ctx0" brushRef="#br0" timeOffset="1707">3894 4311 8,'-11'4'41,"0"-11"2,11 7-1,-14-17-22,14 17-9,0-10-2,0 10-3,0 0-3,0 0-3,0 0-2,0 0-6,9 3-11,-9-3-22,0 14 0,0-4-3</inkml:trace>
          <inkml:trace contextRef="#ctx0" brushRef="#br0" timeOffset="2331">3628 4298 10,'9'-3'42,"-9"3"-2,12-5 1,-12 5-23,0 0-8,0 0-2,0 0-3,-5 14-2,5-14 0,-12 19-2,6-6-2,-1-1-3,7 7-6,-6-7-16,6 3-15,5 1 0,1-4-2</inkml:trace>
          <inkml:trace contextRef="#ctx0" brushRef="#br0" timeOffset="2858">4366 4449 18,'-16'-3'39,"16"3"-1,-12 0-18,22 13-2,-4-4-6,12 11-2,-3 2-2,9 10-2,-1 6-1,8 7-1,-3 4-1,3 9-1,-1 5 0,-2 3-2,-5 2 1,-3 2-2,-7-2 1,-6-4-1,-7 0-3,-14-8-3,-3 4-10,-17-9-22,-7-4-3,-9-6 1</inkml:trace>
          <inkml:trace contextRef="#ctx0" brushRef="#br0" timeOffset="3392">2938 4634 26,'-16'-7'37,"6"7"-2,-2 10-18,-4 1-2,3 14-5,-7 4 0,7 17-3,-4 8-1,9 15 0,2 8-1,11 8-1,6 0 1,12 1-3,10-6 0,10-6-1,10-10-3,5-16-3,13-9-23,-1-13-13,-1-14-1,0-12-4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4.67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A31FBE69-8203-4752-BAC8-0E322FA94CED}" emma:medium="tactile" emma:mode="ink">
          <msink:context xmlns:msink="http://schemas.microsoft.com/ink/2010/main" type="writingRegion" rotatedBoundingBox="15514,7212 15582,12988 13915,13007 13848,7232"/>
        </emma:interpretation>
      </emma:emma>
    </inkml:annotationXML>
    <inkml:traceGroup>
      <inkml:annotationXML>
        <emma:emma xmlns:emma="http://www.w3.org/2003/04/emma" version="1.0">
          <emma:interpretation id="{2B5EB6F0-3315-4D09-8581-CA7067312815}" emma:medium="tactile" emma:mode="ink">
            <msink:context xmlns:msink="http://schemas.microsoft.com/ink/2010/main" type="paragraph" rotatedBoundingBox="15514,7212 15582,12988 13915,13007 13848,72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0820-C47F-4B3E-B324-D3A53DFC52E4}" emma:medium="tactile" emma:mode="ink">
              <msink:context xmlns:msink="http://schemas.microsoft.com/ink/2010/main" type="line" rotatedBoundingBox="15514,7212 15582,12988 13915,13007 13848,7232"/>
            </emma:interpretation>
          </emma:emma>
        </inkml:annotationXML>
        <inkml:traceGroup>
          <inkml:annotationXML>
            <emma:emma xmlns:emma="http://www.w3.org/2003/04/emma" version="1.0">
              <emma:interpretation id="{907FFA1E-C660-457B-A70E-638CAC78FE2A}" emma:medium="tactile" emma:mode="ink">
                <msink:context xmlns:msink="http://schemas.microsoft.com/ink/2010/main" type="inkWord" rotatedBoundingBox="15144,7216 15153,7989 14417,7997 14408,7225">
                  <msink:destinationLink direction="with" ref="{474012E3-41DE-4681-A283-B868320CF30E}"/>
                  <msink:destinationLink direction="to" ref="{B96BF0C7-53BD-4CB9-9FA2-BEDB5E692C6B}"/>
                </msink:context>
              </emma:interpretation>
              <emma:one-of disjunction-type="recognition" id="oneOf0">
                <emma:interpretation id="interp0" emma:lang="" emma:confidence="0">
                  <emma:literal>r</emma:literal>
                </emma:interpretation>
                <emma:interpretation id="interp1" emma:lang="" emma:confidence="0">
                  <emma:literal>y</emma:literal>
                </emma:interpretation>
                <emma:interpretation id="interp2" emma:lang="" emma:confidence="0">
                  <emma:literal>R</emma:literal>
                </emma:interpretation>
                <emma:interpretation id="interp3" emma:lang="" emma:confidence="0">
                  <emma:literal>V</emma:literal>
                </emma:interpretation>
                <emma:interpretation id="interp4" emma:lang="" emma:confidence="0">
                  <emma:literal>W</emma:literal>
                </emma:interpretation>
              </emma:one-of>
            </emma:emma>
          </inkml:annotationXML>
          <inkml:trace contextRef="#ctx0" brushRef="#br0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      </inkml:traceGroup>
        <inkml:traceGroup>
          <inkml:annotationXML>
            <emma:emma xmlns:emma="http://www.w3.org/2003/04/emma" version="1.0">
              <emma:interpretation id="{0FC0B19A-E24E-4147-B77E-DC38591DA110}" emma:medium="tactile" emma:mode="ink">
                <msink:context xmlns:msink="http://schemas.microsoft.com/ink/2010/main" type="inkWord" rotatedBoundingBox="15568,11808 15582,12988 13915,13007 13902,11827"/>
              </emma:interpretation>
              <emma:one-of disjunction-type="recognition" id="oneOf1">
                <emma:interpretation id="interp5" emma:lang="" emma:confidence="0">
                  <emma:literal>E</emma:literal>
                </emma:interpretation>
                <emma:interpretation id="interp6" emma:lang="" emma:confidence="0">
                  <emma:literal>i E</emma:literal>
                </emma:interpretation>
                <emma:interpretation id="interp7" emma:lang="" emma:confidence="0">
                  <emma:literal>i I</emma:literal>
                </emma:interpretation>
                <emma:interpretation id="interp8" emma:lang="" emma:confidence="0">
                  <emma:literal>I</emma:literal>
                </emma:interpretation>
                <emma:interpretation id="interp9" emma:lang="" emma:confidence="0">
                  <emma:literal>i t</emma:literal>
                </emma:interpretation>
              </emma:one-of>
            </emma:emma>
          </inkml:annotationXML>
          <inkml:trace contextRef="#ctx0" brushRef="#br0" timeOffset="1529">580 4906 15,'5'-17'27,"-5"17"0,4-12-4,-4 3-4,0 9-2,0 0-6,0 0 1,0 0-4,0 0-1,7 10-2,-3 8 0,1 5-1,3 7-1,-1 9 0,4 7-1,0 4-1,0 4 0,1-1 0,2 2-1,-3-5 1,1-5-2,-2-5 1,-2-8-2,-2-4 0,-1-9-2,0-1-2,-5-18-3,6 15-10,-6-15-23,0 0 0,0-10-1</inkml:trace>
          <inkml:trace contextRef="#ctx0" brushRef="#br0" timeOffset="1943">911 4860 26,'10'-10'40,"-10"10"-1,0-12-17,0 12-7,0 0-1,0 0-5,0 14-2,3 1-1,-6 2 0,3 9-3,0 5 0,7 9 0,-1 7-1,3 5 0,4 3-1,4 5-1,-1-2 1,3-2-1,2-4 0,-2-7-1,0-7-1,-4-11 0,0-5-3,-15-22-2,15 18-9,-15-18-18,-9-10-10,1-3 0,-4-5 1</inkml:trace>
          <inkml:trace contextRef="#ctx0" brushRef="#br0" timeOffset="2371">563 4679 13,'-4'-17'41,"4"17"0,-5-13-8,-2 1-12,7 12-7,0 0-4,0 0-2,-13-8-5,13 8-1,-8 10-5,8-10-5,-4 18-13,4-7-21,0 0 1,4 2-3</inkml:trace>
          <inkml:trace contextRef="#ctx0" brushRef="#br0" timeOffset="2665">903 4617 48,'0'-11'43,"0"11"-1,-8-12-16,8 12-13,0 0-3,0 0-4,0 0-4,0 0-3,0 16-4,0-16-7,5 13-25,0-1-6,-1 2-1,2 4 2</inkml:trace>
          <inkml:trace contextRef="#ctx0" brushRef="#br0" timeOffset="2981">1284 4788 38,'-4'-13'42,"11"-2"-1,-7 15-13,22-3-15,-9 6-4,8 13-2,0 3-1,7 16-1,-1 3-2,8 11 0,-1 7-1,1 8 0,-1 4 0,0 2-1,-6-3-1,-6-3-1,-6-5 0,-8-6-3,-8-4-2,-8-13-8,-5-2-27,-9-8-3,-12-7-3,-11-4 3</inkml:trace>
          <inkml:trace contextRef="#ctx0" brushRef="#br0" timeOffset="3522">196 4946 34,'-8'-21'39,"0"8"-8,0 4-6,8 9-7,0 0-6,-10 5-3,-2 6-2,0 10 0,-4 4-3,0 11-1,-8 9 0,3 7 0,-2 9 0,5 8-2,3 1 1,9 1-1,6 1 0,8-4 0,10-5-1,7-7 0,6-9-2,1-12-1,10-4-5,-8-11-28,7-8-7,3-4-3,2-8-1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9-10-18T11:23:03.458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6571B301-D5D0-457C-8F56-E4F4E4BC9890}" emma:medium="tactile" emma:mode="ink">
          <msink:context xmlns:msink="http://schemas.microsoft.com/ink/2010/main" type="writingRegion" rotatedBoundingBox="-9969,9524 -9954,9524 -9954,9539 -9969,9539"/>
        </emma:interpretation>
      </emma:emma>
    </inkml:annotationXML>
    <inkml:traceGroup>
      <inkml:annotationXML>
        <emma:emma xmlns:emma="http://www.w3.org/2003/04/emma" version="1.0">
          <emma:interpretation id="{D3F839C5-A86B-42A0-B539-10E4638B6DAA}" emma:medium="tactile" emma:mode="ink">
            <msink:context xmlns:msink="http://schemas.microsoft.com/ink/2010/main" type="paragraph" rotatedBoundingBox="-9969,9524 -9954,9524 -9954,9539 -9969,9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4CDD8E-F3BD-4EBE-9489-021E3CC1B422}" emma:medium="tactile" emma:mode="ink">
              <msink:context xmlns:msink="http://schemas.microsoft.com/ink/2010/main" type="line" rotatedBoundingBox="-9969,9524 -9954,9524 -9954,9539 -9969,9539"/>
            </emma:interpretation>
          </emma:emma>
        </inkml:annotationXML>
        <inkml:traceGroup>
          <inkml:annotationXML>
            <emma:emma xmlns:emma="http://www.w3.org/2003/04/emma" version="1.0">
              <emma:interpretation id="{5F850EE0-DF35-4192-B392-D79212C8CFCF}" emma:medium="tactile" emma:mode="ink">
                <msink:context xmlns:msink="http://schemas.microsoft.com/ink/2010/main" type="inkWord" rotatedBoundingBox="-9969,9524 -9954,9524 -9954,9539 -9969,9539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`</emma:literal>
                </emma:interpretation>
                <emma:interpretation id="interp2" emma:lang="" emma:confidence="0">
                  <emma:literal>'</emma:literal>
                </emma:interpretation>
                <emma:interpretation id="interp3" emma:lang="" emma:confidence="0">
                  <emma:literal>l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2:10.28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2324 1781 9,'-21'9'19,"-5"3"-8,-6 6-1,-8 10 3,-12 3-3,-7 12-1,-9 9 2,-6 9-3,-8 9 2,-4 10-3,-4 6 3,0 12-4,-4 8-2,2 12 1,-6 1 1,5 12-3,-4 1 1,2 9-1,-5 4 0,4 2 0,1-1 1,4 0-1,1-4 1,7-1 1,4-10-2,8-6 0,7-14 0,8-10 0,7-15-2,10-14 1,6-15-1,8-12 0,7-13-1,6-11 2,6-6-2,6-15 0,-7 10-1,7-10 0,0 0-2,4-9-1,-4 9-3,9-19-8,1 6-17,-2 0-9,-1-7-1,4-1 1</inkml:trace>
  <inkml:trace contextRef="#ctx0" brushRef="#br0" timeOffset="515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652 413 1,'-13'-7'27,"13"7"-1,-16-5-5,16 5 0,-16-5-5,16 5 0,-9-8-6,9 8 1,3-15-4,7 6-1,3-3-2,5 3 0,4-2-1,6 3-1,3 2-1,3 6 0,-1 5 0,-1 5-1,-2 9 0,-6 8 0,-6 8 0,-6 8 0,-12 9 0,-10 7 0,-11 5 0,-8 3 0,-7 0 0,-7-5 2,-5-5-2,-1-6 1,0-10 0,4-9 0,4-11 0,6-7 1,6-9-1,9-5 1,11-7-1,9-3 1,10-5-1,13-1 0,10-1-1,9 3 0,7 3 1,4 1-1,5 6 0,1 4 0,-3 5 0,-4 4 0,-4 0 0,-2 1 1,-6 0-2,-6-1 1,-5-1-1,-6-3-1,-4-1-2,-10-8-4,1 4-12,-10-12-22,-3-4-2,-4-3 1</inkml:trace>
  <inkml:trace contextRef="#ctx0" brushRef="#br0" timeOffset="608">1130 171 37,'-23'-51'37,"-1"25"0,-8-1-23,1 9-6,-11-4-1,0 10 0,-10-1-2,0 10-1,-7 3 0,0 10-1,-6 4 0,2 9 0,-4 5-1,4 8 1,-4 4-2,4 6 1,3 1-1,6 9 1,2 1-1,7 4-1,7 5 1,6 5-1,9 5 0,9 5 1,8 4-1,9 1 0,10-1 1,8-1-2,10-6 1,9-6-1,9-11 0,8-8 2,7-10-1,10-14-1,7-11 1,5-13-1,2-12 1,3-10-2,2-10 2,-2-12-3,-4-9 4,-3-6 1,-8-6 1,-5-3 0,-12-8 0,-8-3 1,-15-4-2,-12 1 2,-16-3-3,-15-2 0,-18 1 0,-17 1-1,-18 6-1,-17-1-2,-12 8 0,-18 2-4,-7 19-14,-13 3-20,-10 10-4,-9 10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2:37.10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536 1485 3,'-16'9'24,"2"-9"0,14 0-5,0 0-3,-6-18-3,17 8-1,-1-9-4,12 1 1,3-4-3,9 2-1,2-3-2,7 5 2,-2 1-2,1 9-2,-1 3 0,-3 9 0,-5 7 0,-6 4-1,-10 10 0,-7 3 1,-10 7-1,-8 1 1,-10 4-1,-7 2 1,-8-4-1,-3-3 1,0-4-1,-1-5 0,7-5 0,5-7 1,9-7-1,16-7 0,0 0 1,12-6-1,13 0 1,5-2 0,8 3 0,6 0-1,1 5 1,-1 3 0,-4 7 0,-3 4 0,-9 8-1,-8 4 1,-9 5-1,-11 3 1,-17 3 0,-7 2 0,-12 2-1,-11-1 1,-9-2-1,-9-3 1,-3-5-1,1-3 0,0-7-1,3-8-2,9-3-3,6-13-6,18-3-15,12-7-12,10-12-2,14-3 0</inkml:trace>
  <inkml:trace contextRef="#ctx0" brushRef="#br0" timeOffset="1">1177 1089 17,'-28'-39'32,"2"18"-12,-1 0-10,-1 1-1,-6 0-3,-2 5 1,-5-2-1,-3 8 1,-5 3-3,-1 6 3,-6 0 1,1 11-4,-6 5 1,2 7 1,-1 4-2,0 6-1,1 5 0,3 9-2,2 5 1,4 8 0,2 5-2,4 6 1,3 7 0,5 8 1,7 5-2,5 4 2,11 3-1,9 0 1,9 0-2,12-4 1,9-7-1,10-7 0,11-10 0,10-11 0,10-12 0,8-14-1,11-14 1,4-13 1,7-12-1,4-13 0,-4-14 0,2-13 1,-3-11-1,-5-10 1,-9-9-1,-7-9 1,-12-8 0,-9-7 0,-13-6 1,-14-5-2,-15-2 2,-18 2-2,-15 6 1,-14 5-2,-15 13 0,-15 12-2,-9 18 0,-15 14-3,-1 28-9,-10 15-25,-4 10 0,2 18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6T07:34:16.460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277 0 5233,'0'0'1948,"0"0"-569,0 0-440,0 0-205,0 0-202,0 0-111,0 0-81,0 0-47,0 0-53,0 0 26,0 0 30,0 0 41,0 0 0,0 0 14,0 0-28,0 0-84,0 0-53,0 0 12,0 0-22,0 0-84,0 29-101,14 42 174,13 66 105,3 5 320,67 112-306,-85-208-216,-1-36-322,-8-22-2753,-3-9-4495</inkml:trace>
  <inkml:trace contextRef="#ctx0" brushRef="#br0" timeOffset="928.612">111 468 5761,'0'0'1668,"0"0"-414,0 0-218,0 0-281,0 0-227,-7-3-199,-39-21 39,2-4 5860,31 16-4563,40 1-1650,319-113 133,-169 58-83,-108 37 14,-66 29-55,-3 0-106,0 0-258,0 0-397,0 0-426,0 0-335,0 0-52,0 6-2894,0-1-936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8:03.94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4186-10 6,'-19'-4'16,"7"4"0,-5 6-3,-2 2-1,-4 2-2,1 6 1,-6 2-3,-2 4 0,-4 3-2,0 6 0,-4 1-3,-3 5 1,-2 2-1,-3 6 2,-6 1-3,0 7 0,-4 3 0,-1 3 0,-5 5-1,0 5 0,-3 1 0,-3 4 1,-3 5-2,-2 5 1,-4 4 0,0 5 2,-3 2 0,-1 7-1,1 4 0,2 6 0,-2 1 1,5 6-2,0 1 2,4 5-3,0 0 1,8 2 0,2 0 0,7-3 0,5-3-1,6-2 0,6-2 1,6-5 0,7-7-1,8-5 0,5-5 0,11-6 0,5-5 0,12-5 0,9-7 0,8-6 0,10-6-1,9-7 2,11-8-1,5-10 0,8-13 0,9-12 0,7-15 0,9-13 1,5-14-1,7-12 0,3-13 0,4-10 0,3-12 0,4-10 0,2-8 0,-5-10 0,1-6 0,-2-9 0,-2-7 0,-2-9 0,-5-9 0,-6-7 0,-7-7 1,-6-4-1,-6-6 0,-10-1 0,-9-1 0,-12 6 1,-9 7-1,-11 5 0,-11 10 0,-12 5 1,-16 7 0,-12 7-1,-16 12 0,-14 4 0,-15 12-1,-18 10-2,-14 18-4,-20 8-13,-9 19-17,-12 20-3,-16 13 0</inkml:trace>
  <inkml:trace contextRef="#ctx0" brushRef="#br0" timeOffset="3385">1966 3728 13,'-24'17'17,"8"-4"-4,-2 4 0,-4 2-3,-3 8 0,-5-1 0,-3 8-2,-5 1-2,-1 5 1,-7 3-1,0 4-2,-4-2 1,3 3 0,-3-2-1,4 0-1,0-3 0,6-1-1,-1-6 1,6 1 0,0-5 0,3-2-1,1-4-1,3-4 1,0-3 0,1-4-1,2-7 1,1-4-1,-1-8 1,3-5-1,0-6 0,0-4 0,-1-4 0,-1-5 0,0-5 0,-1-1 0,-3-1-1,0-1 1,-3-3 0,-1 0-1,-1 0 1,0 0 0,-1 2-1,-1 2 1,1 1-1,2 5 1,-2 1-1,1 4 1,2 3-2,2 2 1,-1 3 0,5 3 0,2 2 0,2 3 0,3 0 0,5 3 0,1 2 0,12 3 0,-12-3 0,12 3-1,0 0 1,0 0 0,0 0 0,0 0 0,0 0 0,0 0 0,0 0 0,0 0 0,0 0 0,0 0 0,0 0 0,0 0 0,0 0 0,0 0 1,0 0-1,0 0 0,0 0 0,0 0-1,-10 0 1,10 0 0,0 0 0,0 0-1,0 0 1,0 0-1,0 0 0,0 0-1,0 0 0,0 0 0,0 0-1,0 0 1,0 0 0,0 0 0,0 0 1,0 0 0,0 0 1,0 0-1,0 0 1,0 0 0,0 0 0,0 0 1,0 0-1,0 0 0,0 0 0,0 0 1,0 0-1,0 0 0,0 0 1,0 0-1,0-13 0,0 13 0,0 0 0,0-13 0,0 13 0,0-12 0,0 12 0,0-13 0,0 13 0,0-13 0,0 13 0,0-12 1,0 12-1,0 0 0,-5-10 0,5 10 0,0 0 1,-13 0-1,13 0 0,-17 7 1,6 1-1,-2 4 0,-4 4 0,0 4 0,-1 4 0,-1 4 0,0 2 1,-1 2-1,1 1 0,2 2-1,2-1 2,3-1-2,3-1 1,5-1 0,4-3-1,6-2 1,3-4 0,7-5 0,1-5 0,4-7 0,4-5 0,5-10 0,1-8 1,3-8-1,3-9 0,0-4 1,-1-6-1,-2-4 1,-4-4-1,-4 0 1,-6 2-1,-6 5 0,-8 6 0,-6 3-4,-6 13-5,-10 10-25,-3 9-4,-1 12 1,-7 5-2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2:53.674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38-14 38,'0'0'33,"0"0"-6,-11 0-7,11 0-3,0 0-5,-4 22-5,4-22-3,0 0-3,0 0-7,-17 19-32,17-19-2,-13-25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8:17.13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1764 6 3,'-9'-6'15,"9"6"2,-15-3-5,3 3-1,-4 0-1,-6 0-4,-2 5 1,-8-1-1,-5 2-1,-8 0 0,-4 3-2,-9-1 2,-5 4-1,-9-1-2,-5 3 1,-7 0-2,0 2 0,-6 0 0,0-1 0,-3 1 0,4-2 1,2 1 1,5-3-2,4-3 1,7 2 0,3-4-1,9 2 1,7-5-1,8 5 0,6-4 1,7 1-1,3 3 0,7 3-1,3 3 1,5 2 0,3 6 0,6 2 0,4 8 0,0 6 3,8 7-3,4 7 1,1 4-1,4 8 1,0 2-1,1 4 0,1-3 0,-1 0 1,-1-8-2,-3-6 2,-2-7-1,-2-7 0,-1-11-1,-2-3 1,-3-10 0,-4-4-1,0-12 1,5 11-1,-5-11 0,0 0 1,0 0-1,0 0 0,-9-10 0,9 10 1,-9-11-1,9 11-1,-10-8 1,10 8 0,-12-6 0,12 6 0,-12 0 0,12 0-1,-9 0 1,9 0 0,0 0-1,-10 3 1,10-3-1,0 0 1,0 0 0,0 0-1,-4 9 1,4-9 0,0 0-1,0 0 1,0 0-1,0 0 1,0 0-1,0 0 1,4 10-1,-4-10 1,0 0-1,0 0 1,0 0-1,3 10 1,-3-10 0,0 0-1,0 0 1,0 0-1,0 9 1,0-9-2,0 0 2,0 0-2,0 0 1,0 0-1,0 0-2,0 0 2,0 0-1,0 0 1,0 11-1,0-11 0,0 0 1,0 0-2,0 0 1,0 0 0,0 0 1,0 0 1,0 0 0,0 0-1,11 0 0,-11 0-2,0 0 1,0 0-1,0 0 0,0 0 1,0 0-1,0 0 1,10 0 1,-10 0-1,0 0 0,0 0 1,10-10-1,-10 10-1,0 0-1,0 0-1,12-6 1,-12 6 0,0 0 0,12-3 1,-12 3 2,0 0 1,0 0 1,10 0 0,-10 0 0,0 0 0,0 0 0,0 0 0,0 0 0,0 0-1,0 0 0,0 0-2,0 0-1,0 0 0,0 0-1,0 0 1,0 0-2,0 0 1,9-4 3</inkml:trace>
  <inkml:trace contextRef="#ctx0" brushRef="#br0" timeOffset="1279">224 1214 1,'0'0'5,"10"-5"2,-10 5-1,0 0 3,0 0-1,0 0-1,0 0 2,-3-9 0,3 9-2,0 0-1,0 0 0,-10 0-1,10 0 1,0 0-2,-13 10-1,13-10 2,-14 21-2,7-6 1,-2 6-1,1 3 0,0 6 0,1 6 0,0 6 2,2 0-3,2 5 1,3-1-1,0 2 0,0-5-1,6-2 0,1-8 0,5-7 0,1-7-1,6-9 1,1-10-1,3-8 0,1-11 0,0-8 1,0-8-1,-3-8 0,1-5 0,-4-5 0,-2-2 1,-4 0-1,-5 3-1,-7 5 2,0 4-1,-8 9 0,-6 6 0,-2 9 2,-5 9-4,-2 10 2,1 10-2,-2 4-3,5 8-4,0 1-13,5-1-12,10 0-2,0-11 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2:50.035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3467 4 6,'-31'-9'10,"12"9"0,-1 0-2,-3 5-2,-3 2 1,0 2-1,-2 3-1,0 4 0,-2 1 0,1 6-1,1-1-1,1 6 2,2 0-1,0 6-1,1 1 0,4 4-1,-2 5 0,2 1 0,2 4 0,-1 0 0,3 3 1,1 2-1,1-3 0,2 4 0,0-4 0,5 2 0,-1-2-1,4 2 0,0-2-1,4-2 1,0 0-1,4-1 1,0-1-1,1 0 2,1-3 0,0 0-1,4-4 2,0-1-3,2-2 3,4 0-3,0-4 1,5-1-2,0 0 2,4-3-2,0-2 1,2 0 0,2-2 0,-1-2 0,5-2 0,0-4 1,2-5-1,3-4 0,2-3 0,0-5 0,3-7 0,2-4 0,0-4 0,2-5 0,-3-4 1,2-3-1,0-2 0,1-1 0,-3-1 1,0-2 0,-1-3-1,0 0 1,-1-3-1,0-1 0,-4-5-1,-2-4 2,0-3-2,-2-6 0,-3-5 2,-2-2-2,-6-4 1,-5-5 1,-9-4-1,-5 0 1,-9-4-1,-9 2 1,-9 2-1,-8 1 0,-11 3 1,-5 8 0,-9 5-1,-8 9 1,-5 8-2,-10 8-1,0 13-2,-8 5-8,0 18-23,1 16-4,-2 11 2</inkml:trace>
  <inkml:trace contextRef="#ctx0" brushRef="#br0" timeOffset="2917">2990 871 14,'-12'0'20,"1"-6"-5,1 1 1,1 5-2,-4-11-2,0 6-2,-5-5-1,2 3-3,-5-6 2,1 3-4,-4-3 0,2 2-2,-3 0 0,1 1 0,-1 2-1,2 2 0,0 2 0,1 4 0,3 0-1,2 0 1,2 0-1,2 4 0,3-1 0,10-3-1,-13 5 0,13-5-3,0 0-8,0 10-21,0-10-6,14 0 1</inkml:trace>
  <inkml:trace contextRef="#ctx0" brushRef="#br0" timeOffset="34306">2753 1445 7,'-21'3'7,"7"-3"-1,-2 0 2,-2 3-1,-2-3-3,-2 0 0,-3 0 0,-2 0 0,-1 0-1,-3 0 0,1-3 0,-3 3-1,3 0 0,-2-3 0,3 3 2,0-3-1,4 3-1,3-5 2,2 5 1,3-4-2,3 4 0,3-5 0,11 5-1,-14-3-1,14 3 0,0 0 0,0 0-1,0 0 1,15 7-1,-6-2 1,3 3-1,3 3 1,1 3 1,-1 5-1,2 3-1,1 2 1,1 3-1,0 0 0,0 0 1,-1 1-1,1 0 0,-1-4 0,0-1 0,-2-2 0,3-4 1,-1-2-1,0-1 2,-1-5-2,1-1 1,-3-3-1,0-2 1,-1-3-1,-5 0 1,0 0-1,-9 0 0,13 0-2,-13 0-4,0 0-8,11 0-11,-11 0-9</inkml:trace>
  <inkml:trace contextRef="#ctx0" brushRef="#br0" timeOffset="35427">3926 1514 4,'-10'6'12,"10"-6"0,0 0-1,0 0-2,14 5 3,-2-1-4,3-4-1,6 5 1,3-2-1,4 2-3,2-2-1,4 1 0,0 1-2,2-2 1,-2-1-1,1 3 0,-3-5 0,1 5-1,-2-5 1,-2 0-1,-2 0 2,-2 0-2,-3-3 1,-1 3-1,-3-7 1,-4 5-1,-2-1 1,-12 3-1,10-5 1,-10 5 0,0 0-1,-13 0 1,-1 6-1,0 0 0,-5 2 0,-2 3 0,-1 2 0,-2 1 0,-1 5 0,-1 2 0,2 0 0,1 3 0,1 0-1,1-1 1,5-1 0,2 0 0,3-5-1,4-2 1,3-4 0,4-1 0,0-10 0,0 10 0,0-10 0,0 0-1,0 0 1,8 7 0,-8-7 0,0 0 0,10 0 0,-10 0 0,0 0 0,0 0 0,0 0 0,0 0 0,0 0 1,0 0-1,0 0 0,0 0 0,0 0 0,0 0 0,0 0 0,0 0 0,-11 0 0,11 0 0,0 0 0,0 0 0,-10-6 0,10 6 0,0 0 0,-12-6 0,12 6 0,-9-4 0,9 4 0,-11-5 0,11 5 0,-16-4 0,7 4 1,-2-6-1,-2 6 0,-2-4 0,-2 1 0,-4 3 0,-1-6 0,-4 6 0,-3-2 0,-3 2 0,-2 0-1,-2 0 1,-2 0-1,1 0 0,-2 0-3,-3 0-2,0 0-5,-2 0-16,-3-10-8</inkml:trace>
  <inkml:trace contextRef="#ctx0" brushRef="#br0" timeOffset="36840">2617 1845 2,'0'0'12,"0"0"-2,16 10 0,-3-5-5,3 3-1,7-1 0,2 0-2,4 0 0,4-2-4,6-5-4,3 0-11,10-4-9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5:59.721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1079 5346 4,'-12'-13'15,"12"13"2,0-22-4,0 2 1,0-5-3,4-9 0,4-4-1,-2-12-2,6-4-1,-2-11-2,7-3-1,0-9 2,3-2-3,1-7 0,6-2-1,1-3 0,3-4 1,3-2-1,3-1-1,1-4 3,5 3-2,-2 2 0,3 5-1,-2 2 1,2 9-1,-1 4-1,1 9 1,-1 6-1,1 7 0,0 6 0,2 3 1,-2 7-2,2 4 2,-2 1 0,0 3 0,-1 4 0,1 2 0,-2 2 0,-3 4 0,0 2 1,1 3-2,-5 5 1,4 3 0,-3 6-1,1 0 1,0 10-1,3 2 1,0 4-1,1 6 1,1 5 0,0 4 0,0 4-1,-1 4 1,-3 4 0,-2 2-1,-2 7 2,-5 2-1,-5 2 1,-3 5-2,-2 4 3,-6 5-3,-3 6 2,-1 6-2,-6 2-1,-3 6 2,0 4-1,-4 4 0,-4 3 0,1 0 1,-3 1-2,-1-2 3,-3 4-2,-1 0 0,-5 2 0,-2-2 0,-3-1 0,-3 1-1,2-5 0,-4-5-1,2-5-5,-6-16-10,3-9-22,3-12-2,-7-18 1</inkml:trace>
  <inkml:trace contextRef="#ctx0" brushRef="#br0" timeOffset="1368">2806 1583 4,'-25'0'16,"12"0"2,0 0-3,-2 0-2,2 6-2,-5-6 0,5 5-3,-6-5-3,3 7 1,-4-3-1,3 3-2,-3-1-1,3 4 2,-4-2-1,3 3 0,-1 2-1,2 1 0,-1 2-1,0 2 0,-1 2 1,1 1-1,-1 2 0,1 4 0,1-1-1,0 4 1,3 0 0,-1 1 0,2 1-1,2 2 1,1-2-1,3 1 1,0 2-1,3 1 2,1 0 1,3 2-2,0 1 0,0 0 0,3 2 0,3 1 0,-1-2 0,0 0 0,1-1-1,2 0 0,-1-1 0,1-2 1,2-2-2,-3 0 2,5 0-1,1-1 0,-1-3 1,1-1-2,1-2 2,2 1-1,-2-3 0,3 1 0,-3-5 1,1 1-1,2-1 0,-1-2 1,0 1-1,2-2 0,0-2 1,2-2-1,-1 0 1,1-3 0,4-1-1,1-3 1,1-2-1,2-2 1,1-3-1,1 0 1,2-4-1,3-1 1,-1-2-1,0-2 1,2 0-1,2-1 0,-2-1 1,1-2-1,-1-2 0,0 0 0,1-2 0,1 0 0,-3-2 1,1-2 0,-1-6-2,-1-2 2,0-2-1,-3-3 0,-1-3 0,-4-5 1,-1-4-1,-2-3 0,-4 0 0,-2-3 0,-3-2-1,-3-1 1,-3 0 0,-4 0-1,-1 3 1,-3 1-1,-3 5 1,-1 3 0,-5 3 0,-2 3 0,-3 1 0,-4 4 0,-4-1 0,-4 1 0,-4-1 1,-5-3-1,-4-1 0,-5-1 0,-2-1-2,-2-1 2,-4 2-1,0-1 1,-4 4-2,0 5 0,0 11-3,-5 7 1,2 17-8,-10 10-17,1 18-9,0 19-1</inkml:trace>
  <inkml:trace contextRef="#ctx0" brushRef="#br0" timeOffset="3181">3451 2846 14,'0'0'13,"0"0"-1,0 0-2,0 0-1,0 0-1,0 0-1,0 0-1,0 0-1,0 0 1,0 0-2,0 0 1,0 0 0,0 0 0,0 0-1,0 0 0,11-4 1,-11 4 1,11 4-3,-11-4 1,15 7-2,-15-7 1,21 11-2,-8-5 3,0 2-2,1-2 0,0 1-1,1-1 0,-1 0 0,0 0 0,-2-1 0,-2 0 0,1-1 0,-11-4-1,15 8 0,-15-8 1,10 5-1,-10-5 1,0 0-1,0 0 1,0 0-1,0 0 1,0 0-1,0 0-2,0 0-2,0 0-14,0 0-19,0 0 0,0 0-3</inkml:trace>
  <inkml:trace contextRef="#ctx0" brushRef="#br0" timeOffset="5121">3280 2227 13,'0'0'10,"0"0"3,0 0-6,0 0 3,0 0-2,0 0-1,0 0-1,0 0 0,0 0-1,0 0 0,0 0-2,0 0 0,0 0 0,0 0-1,0 0 1,0 0-1,0 9 2,0-9-2,0 0 0,-4 11 0,4-11 0,0 0 1,0 0 1,-8 10-1,8-10 0,0 0-1,0 0-1,0 0 1,0 0-1,0 0 0,0-9-1,0 9 1,0 0-1,12-12 0,-12 12 1,12-9-1,-12 9 1,10-3-1,-10 3 1,0 0-1,10 8 1,-10-8 1,0 14 0,0-14-1,-8 15 1,8-15-1,-12 15 0,12-15 0,-12 9-1,12-9 1,-10 0-1,10 0 0,-10-3 0,10 3-1,-7-10 1,7 10-1,-5-12 1,5 12-1,0-11 0,0 11 1,0 0-1,3-10 1,-3 10 0,0 0-1,0 0-5,0 0-12,0 0-18,9 13 1,-9-13-2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33:05.552"/>
    </inkml:context>
    <inkml:brush xml:id="br0">
      <inkml:brushProperty name="width" value="0.10583" units="cm"/>
      <inkml:brushProperty name="height" value="0.10583" units="cm"/>
      <inkml:brushProperty name="color" value="#FFFF00"/>
    </inkml:brush>
  </inkml:definitions>
  <inkml:trace contextRef="#ctx0" brushRef="#br0">17394 8746 3,'-18'32'9,"11"-13"-2,-1 0 1,-1 9 0,0 2-3,-4 7 2,1 3-1,-2 3 2,-1 7-3,-2 0 1,-2 6-2,-1 5 3,0 6-4,-2 6 2,0 4-3,-3 8 1,2 5-1,-1 8-1,-1 7 3,-3 2-2,2 8 0,1 4 1,-1 4-1,0 3 0,2 5 0,-1 7 0,1 2 1,-1 7 0,0 3 0,-1 3-2,-4 2 1,1 4-2,-4 1 0,-1-4 1,0-2-1,1-6 0,1-8-1,2-4 2,2-5-2,0-6 1,5-5 1,1-5 0,4-4-1,0-7 1,4-2 0,-2-5 0,1-3 1,1-7-1,0-5 0,2-8 0,0-3 0,2-5-1,-2-6 1,3-7-1,2-4 0,0-7 1,1-5-1,0-5 0,1-7 2,1-2-2,1-7 2,0-4-1,3-3-1,0-9 0,-6 9 1,6-9-1,0 0 0,0 0-2,0 0-3,0 0-6,0 0-26,12 0 0,-12 0-2</inkml:trace>
  <inkml:trace contextRef="#ctx0" brushRef="#br0" timeOffset="978">16352 14201 1,'16'6'9,"5"-1"1,-6-3 3,4-2-6,6 5 0,3-5-1,9 0-1,4 0 0,5 0 0,5-5-2,4 5 0,6-2 0,4 2 1,3 0-1,3 0 0,2 0 0,4 0-1,4 4 0,0 0-1,1 0 1,2 1-1,1 0 0,3 2 0,0-2 0,-1 3-1,2-1 2,-3 2-1,-1 1-1,-2 2 1,-4 3-1,-5-1 1,-5 5-1,-4-1 1,-2 0-1,-2 2 0,-7-2 2,-3-2-4,-6-4-4,-8-4-9,-9-8-17,-2 0-2</inkml:trace>
  <inkml:trace contextRef="#ctx0" brushRef="#br0" timeOffset="2302">17996 8770 13,'18'58'14,"-5"-23"-3,2 8-1,2 4-1,4 7-2,2 3-1,-3 7-2,6 5-1,-2 0 3,4 6-4,-2 0 1,4 5 1,-1 0-1,1 1-1,0 0 0,-1-1 2,2 2-3,-1 0 1,-2 0 1,-2 3-1,1 0-1,0 0 1,0 0-1,-1 1 0,-1 2 0,0 1 0,-3 2 0,0 2-1,-3 2 3,-1 2-1,-2 2-2,-2 5 1,-1 0 1,-2 2 0,-2-2-1,1 0 0,-2 0-1,-1 0 0,-1 0 0,2-1 0,-1-3 1,-1-3-1,0 1 0,3-1 0,-2-6 0,3 1 0,-2-7 0,1-1 1,-2-2-1,1-1 0,-2-4 0,-1 0 1,0-3-1,-1-1 1,-1-2-1,-3-1 1,6-2-1,-2 2 1,-2-5-2,-2-2 1,0 0 0,0-2 0,0-3 0,-2 0 0,-4-3 1,2-5-2,-3 0 2,4-5-1,-2-9 0,1-4 1,0-5-1,1-5-1,3-8 1,-5-2-2,5-12-1,0 13-1,0-13-6,0 0-7,8 8-16,-8-8-2</inkml:trace>
  <inkml:trace contextRef="#ctx0" brushRef="#br0" timeOffset="5955">16876 8678 3,'-9'23'6,"3"-6"0,-1-1-1,-2 6 2,0 4 0,-3-1-2,0 7-1,-2 1 1,-3 7 0,-2 2-1,-2 5-1,-2 3 0,-1 2 0,-2 2-1,-5 9 0,4 1 0,-4 5 0,1 1 0,-2 6 1,1 3-1,-3 3-2,3 3 2,-1 1-1,-2 1 0,3-1-1,-2 4 1,1-1-1,0-1 1,-1 1-1,1 0 1,0 1-1,-1-1 0,0 1 0,-1 2 0,0-2 0,0 2 0,0 1 0,3 2 0,0 1 0,3 1 2,0 2-2,0-2 1,3 2-1,-1 0 0,1-3 0,1 1 0,0-2 0,0-1 0,-2-5 1,5-1-1,-3-2 0,2-1 0,-1-2 0,2-2 0,-1-1 0,-2-2 0,1 1 1,-1-1-1,1-2 0,0-2 0,1-4 0,2-2 1,0-6-1,2-1 1,1-4-1,1-1 0,4-5 0,-1 0 1,0-2-1,2-1 0,-1 0 0,3-4 0,-1 2 0,3-3 0,-2-1 0,2-2-1,2-4 1,-1-1 0,2-6 0,1-2 0,0-8 0,3-2 1,-4-5-1,4-12 1,0 12-1,0-12 0,0 0 1,0 0-1,0 0 0,0 9 0,0-9 0,0 0 0,0 0 1,0 10-1,0-10 0,0 11 0,0-11 1,0 16-1,-4-4 0,4 0 0,-3 2 0,3-1 0,-4 1 0,4 1 0,-4-6 0,4 3 0,-5-1 0,5-11 1,-3 11-1,3-11 0,0 10 0,0-10 0,0 0 0,0 0 0,-4 9 0,4-9 0,0 0 0,0 0 0,0 0 0,0 0 0,0 0-1,0 0 1,0 0 0,0 0 0,0 0 0,12 0 0,-12 0 0,11-4 0,-11 4 0,16-4 0,-4 1 0,0-2 0,4 0 0,1 3 0,1-2 0,5 1 0,1-2 0,3 5 0,0-4 0,4 4 0,-2-7 1,2 3-1,-1-2 0,-1 0 0,-2-2 0,1-1 0,0 0 0,-1 0 0,1 2 0,-1-1 0,2 4 0,-2-1 0,1-2 0,-1 3 0,0-1 0,-1 0 0,-1-4 0,-1 2 0,-1-3 0,0 1 0,0 0 0,-4-1 0,3 3 0,0-2 2,-1 2-2,-1 1 0,1 2 0,0-1 0,-1 2 0,1 3 0,0-3 0,-1 3 0,-2 0 0,2 0 0,-2 4 0,-1 0 1,0-4-1,-3 4 0,2-1 0,-3-3 0,1 6 0,-2-4-3,1 3-1,-2-5-7,0 7-14,6 2-9</inkml:trace>
  <inkml:trace contextRef="#ctx0" brushRef="#br0" timeOffset="7963">16685 14269 2,'-5'39'10,"0"-12"-3,5 10 1,-4 2 0,4 8-4,0 6 0,-3 4 1,3 7-2,0 2 0,0 4 0,0 1 0,4 1-2,-4-6 1,3-2-1,-3-3 0,3-4-1,-3-8 1,0-6 1,0-7 0,0-7-1,0-7 1,-3-3 0,3-10 0,0-9 2,0 0-1,0 0-2,0 0 0,0 0 0,0 0 0,0 0-1,0 0 0,-10-9 2,10 9-2,0 0 0,-10-12 1,10 12-1,0 0 1,-13-12-1,13 12 1,-17-8 0,7 1-1,-2 2 1,-2 0 0,-3 5-1,-1-5 1,-4 5-1,0 0 0,-5 0 0,-1 8 1,-4-3-1,-2 4 0,0 0 0,-1 2-1,2 3 2,0-1-1,2 2 1,4-1 0,4 0 0,4 0 1,6-3 0,3-1-2,6 1 1,4-11-1,7 14 0,4-6 0,6-4 0,6 2 0,5-2 1,3-4 1,6-4-1,2-2 0,5-3 0,2-3 0,6 0 0,-1-4 0,3 1 0,-2-1 0,1 1-1,-5-1 1,-3 3-1,-7 0 1,-5 0 1,-8 1-1,-7-1 1,-4 2-1,-6-2 2,-8 4-1,0-2 0,-4 2-2,4 9 1,-18-14-4,8 7-8,10 7-21,-15 0-3,15 0-3</inkml:trace>
  <inkml:trace contextRef="#ctx0" brushRef="#br0" timeOffset="9303">17639 14255 16,'0'0'22,"0"0"-4,0 0-4,0 0-3,-5 17-1,5 0-5,0 4-1,0 10 0,2 4-2,-2 9 1,4 7-1,-4 7-2,3 3 2,-3 6-2,0 1 1,0 2-1,0-1 1,-4 1-1,1-4 1,-2-1 0,-1-9 0,1-2-1,-2-10 3,2-4-2,-3-11 2,4-4-1,-1-9 0,2-7-1,3-9 1,0 0-1,0 0 0,0 0 0,0-9-1,0 9 0,11-13 0,-11 13 0,16-11 0,-7 7 0,3 4 0,-2 0 0,2 0 0,0 0 0,-3 0 0,3 4 0,-4-4 0,-8 0 0,18 6 0,-8-6 0,1 0 1,0 2-1,3-2 0,2 0 0,1 5 0,0-5 0,5 5 0,-2-1 0,3 2 0,0 1 0,0 0 0,0 0 0,-1 2 0,0 0 1,-2 2-1,-1 1 0,-2 2 0,-2-1 1,-3 2-1,-3-1 1,-3 0-1,-3 0 1,-3-1-1,-5-1 1,-2-3-1,-5 1 1,-4-3 0,-2-3-1,-4-4 2,-4 0-2,-5-2 2,-2-5-2,-1-2 0,-3-3 0,3-2 0,-1 1 0,2-3 1,1 1-1,2 2 0,5 1-1,3 0 2,0 3-2,6-1 1,0 3 0,2 2 0,5-1-2,9 6 0,-14-6 0,14 6-2,-9 0-5,9 0-22,0 0-5,0 0-3</inkml:trace>
  <inkml:trace contextRef="#ctx0" brushRef="#br0" timeOffset="23386">16613 9000 8,'-17'-6'19,"7"4"-2,-1-2-1,-3 1-6,0 3-1,-6-3-1,2 3-2,-8 0-2,3 8 0,-7-3-1,-4 4-1,-4 1 1,-5 5-2,-4 1 0,-6 4-1,-4 4 1,-7 2-1,-4 4 0,-3 4 1,-4 7 0,-2 3 0,0 2 0,-1 5 0,-2 4 0,5 1 0,-1 4 2,3 1-1,5-3-1,3 0 1,6-5-1,7 0 1,4-7 0,11 1 0,4-9-1,8-3 1,6-7 0,7-3-1,6-2 0,6 1-1,7-6 1,7 1-1,7 2 1,6 0-1,7 3 0,8 2 2,10 3-2,7 0 0,7 4 2,5 2-2,7 3 0,3 2 0,5 1 0,5 2 1,1 2-1,-2-1 0,-2-2 0,-1 0 0,0-2 1,-5-1-1,-3-2 0,-6-2 0,-5-2 0,-5-3 1,-8-1-1,-7-4 1,-10-4-1,-6-2 1,-11-5 0,-5-4 0,-16-10-1,9 11-1,-9-11-1,0 0-1,-9 0-4,9 0 0,0 0-5,-14-14-3,14 14 1,0-11-3,0 11 4,16-8-5,-8 4-4</inkml:trace>
  <inkml:trace contextRef="#ctx0" brushRef="#br0" timeOffset="24213">16737 10851 14,'-24'-4'21,"10"4"-4,-3 4-4,0-2-2,4 7-2,-2 0-2,3 5-2,-1 0-1,3 4 1,4 1-1,4 5-1,2 2-1,3 3 1,6 3 0,3-1-2,4 1 1,3-2 1,3-5-3,-1 0 1,1-8 0,1-3-1,-2-6 1,1-8-1,-4 0 1,0-10 0,-4-3 0,0-4 0,-4-4 1,1-5-1,-3-3 1,1-1-1,-2-2 1,-1 2 1,-2-2 0,0 0-1,-4 1 1,0 4-2,0-1 2,0 4-2,-8-1 1,2 6-1,-2 1 0,-3 4 0,-1 2-1,-1 3 1,-3 3-1,-2 6 0,-1 0 0,-2 6-2,-1 5-2,-3-3-11,-1 5-23,1 8-1,-4-2-1</inkml:trace>
  <inkml:trace contextRef="#ctx0" brushRef="#br0" timeOffset="34723">17895 9201 4,'25'6'16,"-10"0"-1,4-2-5,2-1 1,6 2-2,1-2-1,6 2-1,-1-2-1,7 4-1,0-3-2,6 1-1,-1 0 0,3 2 0,4 0-1,1 0 2,1 5-1,2 0-1,-1 3 1,-1 4-1,-2 1 0,-3 3-1,-4 2 2,-4 2-2,-1-1 0,-8 3 0,-1 0 0,-7 2 1,-5 1-1,-4 0 1,-5 2-1,-5 2 1,-9-2-1,-3 2 1,-5-4-1,-5 1 1,-2-1-1,-2-3 1,-4-1-1,-2-3 2,-2-1-2,-2 0 0,-3-4 0,-3-1 1,-4-1-1,-4 1 0,-3-3 0,-3 1 2,-2 0-2,-5 0 0,-3 2 0,-3-2 0,-6 3 0,-2-3 0,-6 0 0,-2 2 1,-5-3-1,1 4 0,-3-2 2,-1 2-2,1 0 1,3 1-1,3 1 0,6-1 1,6 0-1,5-3 1,6-2-1,7-3 0,6-3 1,8-1-1,6-5 1,4-1-1,7-3 1,5 4-1,4-4 0,11 0 0,0 0 0,0 0 0,0 0 0,17-11 0,-2 8 0,1-2-2,2 5-1,-1-7-6,2 7-6,-4-5-10,-4-2-11,6 7 0</inkml:trace>
  <inkml:trace contextRef="#ctx0" brushRef="#br0" timeOffset="35391">16838 10314 15,'-35'26'15,"19"-11"-4,3 4-1,1-1-1,3 1-3,4 0 1,5 0-1,0 3-1,10-3-1,3 1 0,2-2-1,6 0-1,2-4 0,2-1 0,3-4 0,1-2 0,-4-7-1,3 0 0,-4-4 1,0-5 0,-2-6-1,-1-2 1,-5-5 0,-1-4-1,-5-2 1,-1-1 1,-5 1 2,-4 0-3,-3 2 0,-4 4 0,-6 1 0,-5 6-1,-4 2 1,-5 5-1,0 4-1,-3 4 1,0 0-1,0 11 1,0 1-1,3 9 0,4 1-1,1 5-1,5 1-3,1-3-14,4-1-15,12 5-4,0-14 2</inkml:trace>
  <inkml:trace contextRef="#ctx0" brushRef="#br0" timeOffset="43174">4044 9094 6,'-46'-19'12,"18"9"4,-6-1-5,-4-2 2,-7-1-3,-1 1-2,-8-1 0,-1 2-1,-4-2-3,-3 4 0,-3-1 0,3 4-3,2 1 1,1 2 1,4 0 0,8 4-1,4-5 1,6 5-1,7-4 3,6 4-2,4 0-1,7 0-1,4 0 1,9 0-1,-13 0 0,13 0 0,-10 4-1,10-4 1,-18 10-1,3 0 1,-4 6-1,-7 2 0,-4 3 0,-8 4 0,-2 5 0,-5 5 0,-1 1 1,-2 2-1,1 6 1,-1 2-1,1 4 2,7 1-1,-2 3 0,5 0 1,3 1-2,3-1 2,4-6-1,6-5-1,5-6 0,-1-7 0,10-5 0,-3-8 0,6-7 0,4-10 0,0 0 0,-3 9 0,3-9 0,0 0 0,0 0-1,10-12 1,-10 12-2,0 0-1,12-12 2,-12 12-2,8-9 0,-8 9 0,4-10 1,-4 10-1,0 0-2,0-14 2,0 14 1,0-10 1,0 10 1,-12-12-1,12 12 1,-19-8 0,6 8 0,-5 0 0,0 3 0,-8 5 1,-2 4-1,-1 4 1,-1 3-1,3 3 1,-1 1-1,7 3 1,2 0-1,7 1 2,6-1-2,6 1 1,3 0-1,6-1 2,6-4-2,5-2 1,2-5 1,4-6-1,3-6 0,4-3 1,-2-12 0,1-6-1,-4-5 1,2-4 0,-6-3 0,-2 1 0,-5-3 1,-2 1 0,-6-1-1,-2 4 1,-7-1-1,0 2 1,-9-2 0,2 4-1,-2 1 0,-4 1 0,-1 7-1,0 6-1,-3 7-1,-4 7-1,4 13-4,-5 0-11,6 8-19,6 7 0,3-10-3</inkml:trace>
  <inkml:trace contextRef="#ctx0" brushRef="#br0" timeOffset="46159">4411 9478 4,'0'0'16,"-13"11"1,6 3-6,-1 6-1,-4 9-3,1 7 0,-3 4 0,-3 7-1,-4 4-1,-1 9 0,-2 1-2,-3 2 2,-3-1-3,0 0 2,-1-5-2,0-1 1,1-8-1,3-4 1,2-6 2,5-5-2,1-9 0,6-3 0,1-7-1,4 0 0,8-14 0,-10 11 0,10-11-1,0 0 0,0 0-1,0 0 0,0 0 0,0 10 0,0-10 0,7 19 2,0-3-2,4 5 2,5 9-1,2 6-1,4 6 1,4 8-1,4 6 1,3 7-1,2 5 1,2 6-1,0-2 1,2-1 0,0 0-1,-1-4 0,-2-5 0,-2-5 0,-3-9 0,-1-3 0,-2-5 0,0-1 0,-3-5 0,-1-2 0,1-2 0,-2-1 1,-1-1-1,-1-4 0,-1-5 0,-4-1 0,-1-4 0,-2-3 1,-6-3-1,-7-8 0,13 10 1,-13-10 0,0 0 0,0 0 0,0 0 0,0 0-1,0 0 1,0 0 0,0 0-2,0 0 0,0 0-2,0 0-5,0 0-12,0 0-16,-4-12-1,4 12-1</inkml:trace>
  <inkml:trace contextRef="#ctx0" brushRef="#br0" timeOffset="46745">4656 11769 15,'-3'-21'16,"3"10"-4,6 1 1,0 1-5,3 1-1,4 3-2,5 1-1,2 4 1,4 0-2,4 0 2,3 9-2,0-1 0,2 3-1,-2 0 1,1 4-1,-5-1-1,-2 3 1,-4-2 0,-2 1-1,-6-4 1,0 2 0,-6-2 1,-2-1 2,-5-1-1,0-1-1,0-9 0,-7 15 1,-4-10-1,-1 0-1,-5-5 3,-2 4-4,-5-4 1,-3 0 0,-2 0-1,-2 0-1,-1 0 1,-1 0 0,3 0 0,-1-3 0,5-1 0,2 1 0,4-4 0,2-1 0,5-1-1,2-2 0,4-1-2,2-5-3,8 0-10,0 1-21,2-11 1,6 4-3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8.05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FCE6886C-94DF-4369-9C4B-E41588986872}" emma:medium="tactile" emma:mode="ink">
          <msink:context xmlns:msink="http://schemas.microsoft.com/ink/2010/main" type="inkDrawing"/>
        </emma:interpretation>
      </emma:emma>
    </inkml:annotationXML>
    <inkml:trace contextRef="#ctx0" brushRef="#br0">1131 171 37,'-23'-51'37,"0"25"0,-10-1-23,2 9-6,-11-4-1,0 10 0,-9-1-2,-1 10-1,-7 3 0,0 10-1,-7 4 0,2 9 0,-2 5-1,2 8 1,-2 4-2,3 6 1,3 1-1,4 9 1,5 2-1,6 3-1,7 4 1,6 6-1,9 5 0,9 4 1,8 5-1,9 1 0,10-2 1,8 0-2,10-4 1,9-9-1,9-10 0,8-7 2,8-12-1,9-13-1,6-11 1,6-13-1,3-12 1,3-10-2,1-10 2,-2-12-3,-5-8 4,-2-7 1,-7-6 1,-6-3 0,-11-10 0,-10 0 1,-14-5-2,-12 1 2,-16-3-3,-15-1 0,-18 0 0,-17 1-1,-18 6-1,-17-1-2,-12 8 0,-18 2-4,-7 19-14,-13 3-20,-11 9-4,-8 12 1</inkml:trace>
    <inkml:trace contextRef="#ctx0" brushRef="#br0" timeOffset="-608">653 414 1,'-13'-7'27,"13"7"-1,-16-6-5,16 6 0,-16-5-5,16 5 0,-9-8-6,9 8 1,3-14-4,7 5-1,2-4-2,7 3 0,3-1-1,6 4-1,3 0-1,4 7 0,-2 6 0,-1 4-1,-2 9 0,-7 8 0,-4 9 0,-8 7 0,-11 9 0,-10 6 0,-11 6 0,-7 3 0,-9-1 0,-5-4 2,-6-5-2,-2-6 1,0-10 0,6-9 0,2-11 0,7-8 1,7-7-1,8-6 1,10-7-1,10-4 1,11-4-1,12 0 0,10-2-1,9 3 0,6 2 1,6 3-1,4 5 0,1 4 0,-3 5 0,-3 3 0,-5 2 0,-3 0 1,-4-1-2,-7 1 1,-6-2-1,-4-3-1,-6-1-2,-9-8-4,2 4-12,-11-12-22,-4-4-2,-3-4 1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2:53.674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38-14 38,'0'0'33,"0"0"-6,-11 0-7,11 0-3,0 0-5,-4 22-5,4-22-3,0 0-3,0 0-7,-17 19-32,17-19-2,-13-25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2:32.407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3164 1676 2,'0'-10'15,"0"10"-1,0 0-5,-13 0-2,4 6-1,-2 6-1,-2 3-1,-3 6 0,-2 3 0,-2 5 1,-3 9 0,-2 6 1,-3 3-1,0 9-1,-3 5-1,0 9 2,-3 8-3,1 8 2,-6 7-1,2 8-2,-2 9 1,1 7 0,-1 5 0,2 5 1,-1 6-1,4 4 1,4 4-2,5 3 1,3 4-1,5 2 0,4 3 0,6 2 2,4 1-2,6 2 0,4-3 0,7-1 0,5-4 0,3-4-1,4-6 0,5-6 0,3-10 0,3-10 0,2-9 0,2-9-1,2-13 1,5-9-1,1-16 1,2-8-1,4-13 0,4-10 0,3-13 0,3-11 0,5-12 0,-2-12 1,4-11-1,-3-13 1,-1-14-1,1-13 1,-2-13 0,-2-12 0,0-10 0,1-11-1,-4-10 2,0-7-1,-2-5 0,-3-6 0,-2-6 0,-5-2 0,-6-4 0,-5-4 1,-8-2-1,-4-6 1,-7-3 0,-5-5-1,-8-2 1,-7 0 0,-3 2-1,-12 6 0,-9 9 1,-11 9-1,-16 14 0,-16 11 0,-14 16-1,-15 11-1,-10 16-3,-16 6-14,-9 17-18,-2 19-1,-9 15 3</inkml:trace>
  <inkml:trace contextRef="#ctx0" brushRef="#br0" timeOffset="11144">3647 5863 13,'0'10'15,"0"-10"-1,4 20-2,2-2-2,-1 3-1,3 8-2,3 3-1,1 11-2,4 8-1,2 10-1,5 8-1,4 9 0,2 14 0,4 12 1,1 10-2,1 11 1,1 12-1,0 9 2,-4 9-2,-1 6 1,-2 3-1,-3 1 0,-3-6 1,-4-6 0,0-11 0,-4-12 1,-1-19 1,0-14-1,-4-19 0,2-16 0,-3-16 1,1-10-2,-3-16 2,1-8-3,-8-12 0,10-3-1,-4-9-1,-3-3 1,1-3-1,-1-3 1,0 1-1,-3-3 1,5 3-1,-5 2 2,3 3-1,-3 2 0,0 2 0,0 11 1,3-11 0,-3 11-1,0 0 1,0 0 0,0 0 0,0 0 0,0 0 1,0 0-1,0 0 0,0 0 0,3-9 0,-3 9 0,0 0 1,7-11 0,-7 11 0,12-10 0,-12 10 1,19-9-1,-5 4 1,3 5 0,4-3-1,3 3 1,5 5-1,5 2 1,3 5-2,0 0 0,3 4 1,-3 1-1,-3 0 0,-3 2-1,-5-2 1,-8-1-2,-4-4 2,-7 1 0,-7-2-1,0-2-1,-14 0 2,-3-1 0,-7-1 0,-7 1 0,-7-2 0,-7-2 0,-2 0 0,-2-1 2,-1-3-2,1 4 1,5-4-1,1 0 0,6 0 0,8 0 0,5 0-3,3-9-4,8 3-14,4-5-12,-1-11-4</inkml:trace>
  <inkml:trace contextRef="#ctx0" brushRef="#br0" timeOffset="12430">2797 5866 9,'-9'5'18,"0"6"-3,-4 2-3,-7 7-2,-5 9-4,-7 6-1,-4 11 1,-8 10-1,-5 13 0,-5 9-2,-5 14 0,-6 11 0,0 16 0,-3 15-1,-2 9 0,-2 10 0,3 8 0,-3 5-1,5 4 1,2-5 0,2-6 0,3-9 1,7-7 0,3-14 1,6-15-3,5-17 1,7-12 0,4-19 0,7-12-1,6-17 1,5-13-2,3-10 0,7-14 1,0 0-2,3-10 1,4-4 0,-1-4-1,1-1 1,1-3 0,-1-1 0,1 2 0,-2 0-2,-1 2 2,0 1-1,-5 1 1,3 4-2,-3 0 1,-3 3 0,-2 0-1,5 10 1,-13-17 1,4 10-2,-1 0 2,-2 0-1,-3 1 1,1 2 0,-3 4 0,1-3 0,-2 3 1,2 6-1,0-1 0,4 5 0,-1 2 0,4 3 0,4 4 0,5 5 0,0 5 0,9 4 0,6 2-1,2 1 2,6-3-2,3-1 1,4-5 0,1-9-2,0-7 4,3-9-2,-1-7 0,-2-8 0,0-6 1,-3-6 1,-2-7-1,-2-4 0,-4-1 0,-8-1-1,-4 2 0,-8 4-2,-5 1-2,-2 12-6,-11 1-11,-6 7-15,2 8-2</inkml:trace>
  <inkml:trace contextRef="#ctx0" brushRef="#br0" timeOffset="17628">3467 4 6,'-31'-9'10,"12"9"0,-1 0-2,-3 5-2,-3 2 1,0 2-1,-2 3-1,0 4 0,-2 1 0,1 6-1,1-1-1,1 6 2,2 0-1,0 6-1,1 1 0,4 4-1,-2 5 0,2 1 0,2 4 0,-1 0 0,3 3 1,1 2-1,1-3 0,2 4 0,0-4 0,5 2 0,-1-2-1,4 2 0,0-2-1,4-2 1,0 0-1,4-1 1,0-1-1,1 0 2,1-3 0,0 0-1,4-4 2,0-1-3,2-2 3,4 0-3,0-4 1,5-1-2,0 0 2,4-3-2,0-2 1,2 0 0,2-2 0,-1-2 0,5-2 0,0-4 1,2-5-1,3-4 0,2-3 0,0-5 0,3-7 0,2-4 0,0-4 0,2-5 0,-3-4 1,2-3-1,0-2 0,1-1 0,-3-1 1,0-2 0,-1-3-1,0 0 1,-1-3-1,0-1 0,-4-5-1,-2-4 2,0-3-2,-2-6 0,-3-5 2,-2-2-2,-6-4 1,-5-5 1,-9-4-1,-5 0 1,-9-4-1,-9 2 1,-9 2-1,-8 1 0,-11 3 1,-5 8 0,-9 5-1,-8 9 1,-5 8-2,-10 8-1,0 13-2,-8 5-8,0 18-23,1 16-4,-2 11 2</inkml:trace>
  <inkml:trace contextRef="#ctx0" brushRef="#br0" timeOffset="19364">2948 1251 2,'0'0'13,"0"0"-4,0 0 2,0 0-4,0 0 2,0 0-2,0 0-1,0 0-1,8 11 0,-8-11 0,14 7 0,-14-7-2,20 3 2,-8-3-2,4 0 1,1-4 0,3 0-1,2-4 1,4-1-2,1-4 0,2-1 0,2-5 1,2-1-1,1-5 2,1-2-1,-1-4-1,-1-2 0,-1-3 0,-2 0-1,-5-1 0,-3 2 0,-4 2 1,-4 5-2,-4 2 1,-3 5 0,-3 5 0,1 4 0,-5 3 1,0 9 0,0 0-1,0-10-1,0 10 1,0 0-1,0 0 1,0 0-1,0 0 0,0 0 0,0 0 0,0 0 0,0 0 0,0 0 0,0 0 0,0 0 0,0 0 0,0 0 0,0 0-1,0 0-1,0 0-4,0 0-3,0 0-20,10 8-9,-10-8-1</inkml:trace>
  <inkml:trace contextRef="#ctx0" brushRef="#br0" timeOffset="20545">2990 871 14,'-12'0'20,"1"-6"-5,1 1 1,1 5-2,-4-11-2,0 6-2,-5-5-1,2 3-3,-5-6 2,1 3-4,-4-3 0,2 2-2,-3 0 0,1 1 0,-1 2-1,2 2 0,0 2 0,1 4 0,3 0-1,2 0 1,2 0-1,2 4 0,3-1 0,10-3-1,-13 5 0,13-5-3,0 0-8,0 10-21,0-10-6,14 0 1</inkml:trace>
  <inkml:trace contextRef="#ctx0" brushRef="#br0" timeOffset="51934">2753 1445 7,'-21'3'7,"7"-3"-1,-2 0 2,-2 3-1,-2-3-3,-2 0 0,-3 0 0,-2 0 0,-1 0-1,-3 0 0,1-3 0,-3 3-1,3 0 0,-2-3 0,3 3 2,0-3-1,4 3-1,3-5 2,2 5 1,3-4-2,3 4 0,3-5 0,11 5-1,-14-3-1,14 3 0,0 0 0,0 0-1,0 0 1,15 7-1,-6-2 1,3 3-1,3 3 1,1 3 1,-1 5-1,2 3-1,1 2 1,1 3-1,0 0 0,0 0 1,-1 1-1,1 0 0,-1-4 0,0-1 0,-2-2 0,3-4 1,-1-2-1,0-1 2,-1-5-2,1-1 1,-3-3-1,0-2 1,-1-3-1,-5 0 1,0 0-1,-9 0 0,13 0-2,-13 0-4,0 0-8,11 0-11,-11 0-9</inkml:trace>
  <inkml:trace contextRef="#ctx0" brushRef="#br0" timeOffset="53055">3926 1514 4,'-10'6'12,"10"-6"0,0 0-1,0 0-2,14 5 3,-2-1-4,3-4-1,6 5 1,3-2-1,4 2-3,2-2-1,4 1 0,0 1-2,2-2 1,-2-1-1,1 3 0,-3-5 0,1 5-1,-2-5 1,-2 0-1,-2 0 2,-2 0-2,-3-3 1,-1 3-1,-3-7 1,-4 5-1,-2-1 1,-12 3-1,10-5 1,-10 5 0,0 0-1,-13 0 1,-1 6-1,0 0 0,-5 2 0,-2 3 0,-1 2 0,-2 1 0,-1 5 0,-1 2 0,2 0 0,1 3 0,1 0-1,1-1 1,5-1 0,2 0 0,3-5-1,4-2 1,3-4 0,4-1 0,0-10 0,0 10 0,0-10 0,0 0-1,0 0 1,8 7 0,-8-7 0,0 0 0,10 0 0,-10 0 0,0 0 0,0 0 0,0 0 0,0 0 0,0 0 1,0 0-1,0 0 0,0 0 0,0 0 0,0 0 0,0 0 0,0 0 0,-11 0 0,11 0 0,0 0 0,0 0 0,-10-6 0,10 6 0,0 0 0,-12-6 0,12 6 0,-9-4 0,9 4 0,-11-5 0,11 5 0,-16-4 0,7 4 1,-2-6-1,-2 6 0,-2-4 0,-2 1 0,-4 3 0,-1-6 0,-4 6 0,-3-2 0,-3 2 0,-2 0-1,-2 0 1,-2 0-1,1 0 0,-2 0-3,-3 0-2,0 0-5,-2 0-16,-3-10-8</inkml:trace>
  <inkml:trace contextRef="#ctx0" brushRef="#br0" timeOffset="54468">2617 1845 2,'0'0'12,"0"0"-2,16 10 0,-3-5-5,3 3-1,7-1 0,2 0-2,4 0 0,4-2-4,6-5-4,3 0-11,10-4-9</inkml:trace>
  <inkml:trace contextRef="#ctx0" brushRef="#br0" timeOffset="55754">2399 1850 7,'-42'-9'6,"19"7"-1,-2-2 0,-2-2 0,-2-1 0,-2 1-2,-3-1 0,-2-2 0,-3 0-1,-2-1 2,-3-2 0,-1 0 1,-2-2-1,-2-1-1,2 2 1,-3-3-1,3 1-1,-2-2 1,2 1 0,1 1-1,1 1 1,0-1-1,3-1 0,-2 2 1,6 1-2,1 0 1,0 1-1,3-1 0,4 1 0,2-1 0,5 1 0,5 1-1,3 1 0,5 0 0,10 10-1,-9-14-3,9 14-9,4-15-20,8 15 2</inkml:trace>
  <inkml:trace contextRef="#ctx0" brushRef="#br0" timeOffset="57222">4147 1846 12,'-7'28'11,"7"-17"1,0 1-4,6 1 2,1 2-3,3 1-1,5 1-1,3 0-2,3 1-1,4-1 1,1 1-2,4 0 0,4-4-1,3 0 0,0-3 2,4-2-2,3-3 1,3-2 0,4-4 1,0 0-1,5-6 2,3-1-1,2-2 0,3-2 0,0 0-1,2-3 0,1 3 0,0-2 0,-4 2-1,-2-1 0,-6-1 0,-3 1-1,-4 0 2,-5 3-2,-7-5 2,-4 4-2,-6-3 2,-1 4-2,-7 0 2,-2 2-1,-6 1 0,-10 6-1,12-10 0,-12 10-1,0 0-2,0 0-6,12-7-11,-12 7-14</inkml:trace>
  <inkml:trace contextRef="#ctx0" brushRef="#br0" timeOffset="61410">1091 1772 4,'0'0'8,"-5"9"-2,5-9 2,0 0-3,0 0 0,-5 9-1,5-9-1,0 0 1,-4 11 0,4-11-1,-5 11 1,5-11 0,-3 12-1,3-12 0,-4 17 0,4-8-1,0 2 0,-4 1-1,4 2 2,-3 4-2,3-2 0,-3 5 2,3 1-2,0 0 1,0 2-1,0 0 1,0 2-1,0-1 1,4 2-2,-1 3 1,1 0-1,1 2 1,-1 1 0,1 6-1,0 0 1,-1 3 0,0 1 0,-1-1 1,-3 3 0,4 1 0,-1 2-1,0-1 2,0-1-1,0 1 0,1 0-1,0 1 0,0 0 1,0-1-2,1 0 1,1 3-1,0-2 1,0-2-1,0 1 0,1 1 0,2 3 2,-1-4-2,0 1 1,1 1-1,0 3 0,-1 1 0,1 2 3,0-4-3,-1 2 0,1 1 0,1-1 2,-1-2-1,-1-2-1,1-4 0,-1-1 0,0-4 1,1-1-1,-1-4 1,-1 0-1,0-6 1,0 2 0,-2-5-1,1 2 1,0-2-1,-1-1 0,-1 0 0,-1-1 0,-3-2 0,3 0 1,-3 0-1,0-3 0,0 1 0,0-1 0,-3-3 0,3 2 0,-4-2 0,4 1 1,-5-1-1,5 0 0,-4 0 1,-2 0-1,2 3 1,-2-2-2,0 3 2,-2 0-1,1 1 0,-2 2 0,0 2 0,-1 0 0,-2 1-1,0 3 2,-1 0-1,-1 1 0,-2 5 0,0 1 0,-2 3 0,-1 1 0,1 0 0,-1 3 0,0 3 0,-1 2 0,2-3 0,-2 3 0,0 0 0,-1 3 0,-1 0 0,-1 3 0,0-3 0,0 3 0,-3 1 0,0 0 1,-1 1-1,-1 1 0,2 0 0,-4-1 0,1 0 0,-1-1-1,1 0 1,-1 0 0,1-2 0,0 0 0,0 2 0,2-2 0,-1 4 0,2 1 0,1-1 0,-2 1 1,4-1-1,0 3 0,1-3 0,-1 2 0,1-2 0,1 0 0,1 0 0,1-1 0,0 2 0,2-2 0,0-1 0,4-1 0,0-1-1,1-1 1,1-2 0,1-1 0,0-4-1,-1-2 2,1 1-1,0-3 0,1-2 0,-1-2 0,1-3 0,-2-2 0,3-5 0,-1-4 0,1-3 0,2-3 0,0-4 0,2-2-1,0-2 1,4-9-1,-5 12 1,5-12 0,0 0-1,-4 14 1,4-14 0,0 0 0,0 12 0,0-12 0,0 13-1,0-13 1,0 13 0,0-13 0,4 12 0,-4-12 0,0 12 0,0-12 0,6 9 0,-6-9 0,0 0 0,7 11 0,-7-11 0,0 0-1,10 9 1,-10-9 0,0 0-1,14 3 1,-14-3 0,10 0 0,-10 0 0,12 0 0,-12 0-1,14 0 1,-14 0 0,14 0 0,-14 0 0,15-4 0,-15 4 0,18-4 0,-18 4 0,15-3 0,-15 3 0,15-4 0,-15 4-1,16-4 1,-16 4 0,16-4 0,-16 4 0,16-7 0,-6 4 0,-1-1-1,0 0 1,-9 4 0,19-10 0,-8 5-1,-1 0 1,0-2 0,-10 7 0,20-15 0,-11 9 0,2-1-2,0 1 2,-1-2 0,0 3 0,2 1 0,0-2 0,-2 1 0,3-2 0,-1 2 2,2-1-2,2 0 1,-1-1-1,1 2 1,1 1-1,3 1 0,-1 3 0,2 0 0,1 0 0,0 0 0,1-3 0,0 3 0,2-4 0,-3 4 0,0-5-1,0 1 1,-1 4 0,-1 0 0,0 0 0,-2 4 0,-1 0 0,0 2 0,0 3 0,-1-2-1,0 1 1,1 0-2,-1 2 1,0 1-1,2-3 1,0 1-1,-2-5 2,2 1-1,-2-5 0,0 0 1,-1-5 0,1-4-1,-2-2 1,-1-2 0,3-3-1,-1 0 1,1-4-1,-1-2 1,3-1 0,-1 0-1,1 1 1,2-2 0,0 3-1,-1 3 1,0 2 0,0 3 0,0 3 0,-1 3-1,-1 7 1,0 0 0,-3 3 0,2 6 0,-2 1 0,1 2 0,-1 2 0,0 0 0,1-1 0,0-1 0,-2-3-1,2-2 1,0-4 1,-2-3-2,0 0 1,2 0 0,-3-4 0,1 4 0,-2-4 0,0 4 0,1 0 0,-2-4-1,1 4 1,-1 0-2,1 0-1,-1 0-5,1 0-14,3 0-12,-14 0 1</inkml:trace>
  <inkml:trace contextRef="#ctx0" brushRef="#br0" timeOffset="64335">2296 7791 12,'17'7'10,"-3"-2"2,0-5-3,3 4 1,3-4 0,3 0-2,-1 0-2,6 4 2,-1-4-2,1 7-2,0-3 0,3 4 0,-3 4-1,1 0 0,-1 2-1,-1 2-1,-2 2 1,0 1-2,-2 0 0,0 2 0,-1-4 0,-3 1 1,4-3-1,0-3 0,-1-2 1,2-5-1,2-5 0,1 0 1,1-7-1,3-2 1,0-5 0,1 0 1,1-4-1,-1 0 1,2-3-1,-1 2 1,-1 1-1,-2 2 0,-1 4-1,-2 2 1,-1 5-1,-2 5 1,-3 5-1,-2 6-1,0 2 1,-3 4 0,0 1 0,-2 0 0,2 1-1,-1 1 1,2-3-1,0-3 0,-1 1-4,-1-7-2,3 2-15,2-6-14,-8-7-2</inkml:trace>
  <inkml:trace contextRef="#ctx0" brushRef="#br0" timeOffset="65260">4487 7666 3,'32'10'31,"-11"-7"-13,-2 1-7,2-4-5,3 7-2,0-7-2,0 6-1,-2-2 2,1 0 1,-6 0-1,2 2 1,-3-4 0,-1 4-1,-1-6 1,1 5 1,1-5-2,0 0 0,0-5-1,5-1-1,-3-3 0,2-2 0,1-3 0,1 0 0,-3-1-1,2 0 2,-1 0-2,-2 6 1,1 3-1,-1 6 0,0 0 2,0 7-2,-1 7 0,0 3 0,-1 2-2,0 2 4,2 3-2,1 1 0,3-2 0,2 0 0,-2-1 1,3-2-1,2 0 2,2-5-2,-2-1 0,-1-8-3,-2-3-5,-6-7-15,-2-8-12,3-2-3</inkml:trace>
  <inkml:trace contextRef="#ctx0" brushRef="#br0" timeOffset="67089">5951 2228 1,'-25'48'8,"9"-17"-1,-2 5-1,-2 4 0,-3 6 0,0 3-3,-2 4 0,0 4-1,-1 1 1,2 2 0,-2 2 0,3 1-1,1 2 1,0 2-1,1-5 1,0 1-1,1 4-1,0-1 1,1-1 0,1 0 1,1-3-2,3 1 2,0 1-1,2 1 2,2-4 0,3 1-1,0 1 0,1 2-1,2-1 0,4 3-1,-4-1 1,4 2-1,0 4 1,4 2 0,-4-2-1,7 2 1,0 6-1,0-1 2,1 4-2,1-4 0,1 2 0,0 1-1,4-1 1,-3 1-1,2-5 0,1 2 0,0-1 1,2 2-2,-1-2 2,1-3-1,-4 0 0,3-2 0,-3 1 1,-1-1-1,0-5 0,-2 0 1,-1-2-1,1-1 0,-1 1 0,0 0 0,0-5 0,-1-1 1,2-3-1,-2-1 0,1-2 1,-1 3-1,2-3 0,-3-1 0,-1 1 0,0 0 0,0 4 0,-1 4 0,2-1 0,-1 0 0,0 3 2,0 2-4,2 0 2,-1 3 0,0-2 2,-2-4-4,1 0 2,-1 0 2,-1-5-2,3-1 0,-2-5 1,1-2 1,0-3-2,3-3 0,1-3 1,1-5-1,1-4 0,1-4 0,-1-6 0,0-2 0,-2-8 0,-2-1 0,-7-11 0,9 9 0,-9-9 0,0 0 0,0 0 0,0 0 0,0 0 0,0 0 0,0 0 2,-7 11-2,7-11-2,-9 7 2,9-7 0,-9 7 0,9-7 0,-12 4 0,12-4 0,-10 0 0,10 0 0,-12 0 0,12 0 0,-14-7 0,14 7 0,-17-11 0,8 5 0,-1-1 0,-1 0 0,0-1 0,0 0 0,-3 1 0,2-1 0,-2-1 0,0 1 0,-1-1 0,0-2 0,-1-3 0,-2 0 0,-1-2 0,0-1 0,-2-1 0,-1 0 0,1 1 2,0 1-4,-1 4 4,3 0-2,-2 5 0,1 2 0,2 1 0,-2 4 0,0 0-2,2 0-1,-5 0-4,5 8-9,-3 0-18,-5-4-1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2:38.490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2776 1448 14,'13'37'16,"1"-21"-6,6 2-1,7 0-1,10 1-3,8-4-1,14 2-1,8-6-1,8-5 0,14-6-1,10-12 0,10-9-2,6-9 2,6-9-1,5-10 0,2-10 0,2-6 0,-5-4 0,-5 0 0,-6 0 1,-5-1 0,-10 2 1,-5 7 0,-9 5 0,-7 7 0,-6 5-1,-7 7 0,-6 6 0,-8 8-1,-7 5 0,-9 5 2,-8 3-2,-8 6 1,-6 4 0,-13 0-1,0 0 1,0 12 0,-7-5 0,-5 2 0,-3-1-1,0 1 0,-1-2 1,-3-1-1,3-2-1,0-4 1,1 3 0,4-3-1,1 0 0,10 0 0,-15-9 0,15 9-1,0-12-1,0 12 1,0-17-2,6 7 2,3 1-2,-2-4 2,4 3 0,-2-2 0,1 1 2,0-3-1,-1 2 1,1-2 0,-3-2 1,3-1-1,-3-1 1,1-2 0,-1-2 1,2 1-1,-3-1 1,2 3 2,-2 0 0,2 5-1,-2-2 1,1 7-1,0 0 1,-7 9-1,15-7 2,-4 10-2,-1 3 0,2 7-1,2 7 0,1 5-1,3 7 0,3 6 0,1 3-1,-2 5 2,0-4-4,-5 2 4,-4-2-4,-3-3 4,-8 0-2,-15-6 1,-4-3-1,-9-5-1,-6-2 2,-6-5-2,-4-8 2,-2-3-1,0-7-1,0-13 1,4-7 0,3-5 0,6-7-2,7-6 2,11-2 0,6-5-2,9-2 1,12 1-6,12 1-21,7 6-8,0-6 0</inkml:trace>
  <inkml:trace contextRef="#ctx0" brushRef="#br0" timeOffset="1949">1864 1450 12,'-30'0'12,"10"0"0,-4 0-3,-2 0 0,-8-4 0,0 4-2,-9-7-2,-1 1 3,-9-5-4,0-2 1,-8-6-1,0-4-1,-7-6 1,-1-5-1,-3-7 1,2-5-2,0-6 0,2-3 0,1-3 0,5-3 1,2-2-2,6 1-1,3-2 2,5 2-2,0 2 1,8-2-1,4 4 2,3 1-2,4 5 0,4 2 0,3 3 1,1 6 0,6 3-1,1 7 1,2 3-1,2 3 1,2 7-1,1 3 1,0 3-1,5 12 1,-4-10-1,4 10 0,0 0 0,0 11 0,0-11 0,3 16 0,-3-16 0,6 18 0,-6-18 0,6 12-1,-6-12 1,0 0 0,0 0 0,0 0-1,0 0 1,4-11-1,-7 2 1,-3-5 0,-1-1 0,-2 0-1,-3-1 1,-1 2-1,-4 2 2,-1 3-2,-2 2 2,-1 3-2,-2 4 2,-2 9-1,1 5 1,-1 6 0,0 9-1,1 6 0,2 10 0,5 6 0,3 8 0,5 2-1,5-3 1,4-5-1,7-5 1,5-10 0,9-12 0,4-15 0,4-14 0,4-13 0,4-13 0,1-10 0,2-7 1,0-5 0,-3-3 0,-2-2 0,-2 0 0,-8 3 0,-4 3-1,-8 4 1,-10 6-1,-9 5 0,-10 7-1,-8 12 0,-6 12-1,-5 9-5,1 18-12,1 11-16,-5 7-1,10 13 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5:59.721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1079 5346 4,'-12'-13'15,"12"13"2,0-22-4,0 2 1,0-5-3,4-9 0,4-4-1,-2-12-2,6-4-1,-2-11-2,7-3-1,0-9 2,3-2-3,1-7 0,6-2-1,1-3 0,3-4 1,3-2-1,3-1-1,1-4 3,5 3-2,-2 2 0,3 5-1,-2 2 1,2 9-1,-1 4-1,1 9 1,-1 6-1,1 7 0,0 6 0,2 3 1,-2 7-2,2 4 2,-2 1 0,0 3 0,-1 4 0,1 2 0,-2 2 0,-3 4 0,0 2 1,1 3-2,-5 5 1,4 3 0,-3 6-1,1 0 1,0 10-1,3 2 1,0 4-1,1 6 1,1 5 0,0 4 0,0 4-1,-1 4 1,-3 4 0,-2 2-1,-2 7 2,-5 2-1,-5 2 1,-3 5-2,-2 4 3,-6 5-3,-3 6 2,-1 6-2,-6 2-1,-3 6 2,0 4-1,-4 4 0,-4 3 0,1 0 1,-3 1-2,-1-2 3,-3 4-2,-1 0 0,-5 2 0,-2-2 0,-3-1 0,-3 1-1,2-5 0,-4-5-1,2-5-5,-6-16-10,3-9-22,3-12-2,-7-18 1</inkml:trace>
  <inkml:trace contextRef="#ctx0" brushRef="#br0" timeOffset="1368">2806 1583 4,'-25'0'16,"12"0"2,0 0-3,-2 0-2,2 6-2,-5-6 0,5 5-3,-6-5-3,3 7 1,-4-3-1,3 3-2,-3-1-1,3 4 2,-4-2-1,3 3 0,-1 2-1,2 1 0,-1 2-1,0 2 0,-1 2 1,1 1-1,-1 2 0,1 4 0,1-1-1,0 4 1,3 0 0,-1 1 0,2 1-1,2 2 1,1-2-1,3 1 1,0 2-1,3 1 2,1 0 1,3 2-2,0 1 0,0 0 0,3 2 0,3 1 0,-1-2 0,0 0 0,1-1-1,2 0 0,-1-1 0,1-2 1,2-2-2,-3 0 2,5 0-1,1-1 0,-1-3 1,1-1-2,1-2 2,2 1-1,-2-3 0,3 1 0,-3-5 1,1 1-1,2-1 0,-1-2 1,0 1-1,2-2 0,0-2 1,2-2-1,-1 0 1,1-3 0,4-1-1,1-3 1,1-2-1,2-2 1,1-3-1,1 0 1,2-4-1,3-1 1,-1-2-1,0-2 1,2 0-1,2-1 0,-2-1 1,1-2-1,-1-2 0,0 0 0,1-2 0,1 0 0,-3-2 1,1-2 0,-1-6-2,-1-2 2,0-2-1,-3-3 0,-1-3 0,-4-5 1,-1-4-1,-2-3 0,-4 0 0,-2-3 0,-3-2-1,-3-1 1,-3 0 0,-4 0-1,-1 3 1,-3 1-1,-3 5 1,-1 3 0,-5 3 0,-2 3 0,-3 1 0,-4 4 0,-4-1 0,-4 1 0,-4-1 1,-5-3-1,-4-1 0,-5-1 0,-2-1-2,-2-1 2,-4 2-1,0-1 1,-4 4-2,0 5 0,0 11-3,-5 7 1,2 17-8,-10 10-17,1 18-9,0 19-1</inkml:trace>
  <inkml:trace contextRef="#ctx0" brushRef="#br0" timeOffset="3181">3451 2846 14,'0'0'13,"0"0"-1,0 0-2,0 0-1,0 0-1,0 0-1,0 0-1,0 0-1,0 0 1,0 0-2,0 0 1,0 0 0,0 0 0,0 0-1,0 0 0,11-4 1,-11 4 1,11 4-3,-11-4 1,15 7-2,-15-7 1,21 11-2,-8-5 3,0 2-2,1-2 0,0 1-1,1-1 0,-1 0 0,0 0 0,-2-1 0,-2 0 0,1-1 0,-11-4-1,15 8 0,-15-8 1,10 5-1,-10-5 1,0 0-1,0 0 1,0 0-1,0 0 1,0 0-1,0 0-2,0 0-2,0 0-14,0 0-19,0 0 0,0 0-3</inkml:trace>
  <inkml:trace contextRef="#ctx0" brushRef="#br0" timeOffset="5121">3280 2227 13,'0'0'10,"0"0"3,0 0-6,0 0 3,0 0-2,0 0-1,0 0-1,0 0 0,0 0-1,0 0 0,0 0-2,0 0 0,0 0 0,0 0-1,0 0 1,0 0-1,0 9 2,0-9-2,0 0 0,-4 11 0,4-11 0,0 0 1,0 0 1,-8 10-1,8-10 0,0 0-1,0 0-1,0 0 1,0 0-1,0 0 0,0-9-1,0 9 1,0 0-1,12-12 0,-12 12 1,12-9-1,-12 9 1,10-3-1,-10 3 1,0 0-1,10 8 1,-10-8 1,0 14 0,0-14-1,-8 15 1,8-15-1,-12 15 0,12-15 0,-12 9-1,12-9 1,-10 0-1,10 0 0,-10-3 0,10 3-1,-7-10 1,7 10-1,-5-12 1,5 12-1,0-11 0,0 11 1,0 0-1,3-10 1,-3 10 0,0 0-1,0 0-5,0 0-12,0 0-18,9 13 1,-9-13-2</inkml:trace>
  <inkml:trace contextRef="#ctx0" brushRef="#br0" timeOffset="10232">3065 2991 9,'0'0'11,"0"0"2,0 0-4,0-10-2,0 10 1,-9-15-3,5 3-1,4 1 1,-7-2-1,3 1 1,-2-2-1,2 3 0,-3 0 0,3 0-1,4 11 0,-14-14-1,14 14 1,-16-8-2,5 8 0,2 0 0,-2 0 0,-1 5-1,0 1 0,0 0 0,-1 1 0,2-2-1,1 1 2,10-6-1,-13 7 0,13-7 0,0 0 2,-11-4-1,11 4 0,-3-13 0,3 13-1,0-20 1,0 5-1,0 0 1,0-2-1,0 2 1,4-2 0,-4 3 0,0-1 0,3 5 0,-3 10 2,0-16-1,0 16-1,-3-11 1,3 11-1,0 0-1,-15-9 1,15 9-1,-17-4 1,7 4-1,-2-4 0,1 4 0,-1-3 0,1 3 0,1 0 0,0-3-1,10 3 1,-14 0 0,14 0 0,-10-3 0,10 3-1,0 0 1,0 0-1,0-11 1,0 11-2,14-15 2,-7 6 0,2-1 0,-1 0 0,-1 1 0,-7 9 0,11-12 0,-11 12 0,0 0-1,0 0-2,-13 7-4,13-7-19,-15 18-8,-1-15-1</inkml:trace>
  <inkml:trace contextRef="#ctx0" brushRef="#br0" timeOffset="13507">3848 908 4,'0'0'6,"0"0"0,0 0-2,0 0 3,0 0 1,12 0-2,-12 0 2,18-21 0,-1 3 1,4-10-1,10-5 1,4-14-4,10-5 3,0-12-4,9-1 2,0-4 0,4-3-1,-4 0 0,1 6 0,-4 2-2,-2 10-1,-5 5-1,-4 9 1,-7 6-2,-5 11 1,-7 5 0,-4 6 0,-7 4 0,-10 8-1,0 0 1,0 0-2,0 0-2,-10 10-3,1 0-10,-4 2-13,-3 2-8,-1 7-1</inkml:trace>
  <inkml:trace contextRef="#ctx0" brushRef="#br0" timeOffset="14875">4660 45 8,'0'0'9,"0"0"-2,0 0 0,0 0-1,0 0-1,0 0 0,-3 11-1,3-11-1,4 13 1,-4-13-1,9 16 0,-9-16-1,9 15 0,-9-15-1,7 10 1,-7-10-1,0 0 0,0 0 1,0 0-1,0 0 2,6 10-2,-6-10 2,0 0-2,0 0 0,-9 10-1,9-10 1,-12 10 0,1 2-1,-1 1 1,-6 3-1,-1 4 0,-5 2 0,-2 4 0,-5 4 0,-2 3 0,-4 1-1,-2 3 1,-3 3 0,1 2 0,-2 2 0,1 0 0,2-1-1,0-2 1,6-3 0,0-4 0,5-5 0,3-5 0,7-6 1,1-4-1,7-4 1,2-3 1,9-7-1,-10 7 1,10-7-1,0 0 1,0 0-1,0 0 0,0 0 0,-9 0 0,9 0-1,0 0 1,0 0-1,-11 2 0,11-2 0,0 0 0,0 0 0,-11 7 0,11-7 0,0 0 0,0 0 2,0 0-2,0 0 0,-9 5 0,9-5-2,0 0 0,0 0-5,0 0-12,0 0-13,0 0-1</inkml:trace>
  <inkml:trace contextRef="#ctx0" brushRef="#br0" timeOffset="15891">3705 1075 3,'0'-11'12,"0"11"-4,0-9-1,0 9-2,0 0-1,0 0-2,0 0 0,0 0 0,10 0 1,-10 0 0,12 9-1,-12-9 1,15 13-1,-15-13 0,12 16 0,-12-16-1,3 15 1,-3-6-1,0-9 2,-12 13-2,12-13 1,-16 11-1,5-11 0,1 5 1,-2-5-1,1 0 2,1 0-2,10 0 1,-14-7-1,14 7 0,-7-13 0,7 13 0,4-15 0,-4 15 1,10-15-2,-10 15 1,18-16 0,-8 11-1,1 1 0,0 1 0,-2 3 1,1 0-1,-10 0 0,14 8 1,-14-8-1,7 12 1,-7-12 0,0 18 0,0-18 0,-15 15 0,5-10 0,0 3 0,-4-4 1,1-1-1,-1-3 0,3 0-1,1 0 1,10 0 0,-13-4-1,13 4 0,0 0 0,0-14 0,0 14-1,17-4 1,-7 4-1,-1-3 0,3 6-2,-3-3-2,0 6-8,0 5-19,-9-11-1</inkml:trace>
  <inkml:trace contextRef="#ctx0" brushRef="#br0" timeOffset="65228">2317 3574 3,'-14'-6'13,"14"6"2,-16-5-3,6 5 2,-3-6-2,-4 4-2,-2 2-1,-4-6-2,-2 6-1,-5-4 0,-5 4-2,-5 0-1,-4 0 0,-4 3-1,-4 4 0,-5-2 1,-3 5-2,-2 0 1,-2 5-1,1-2 0,1 3 0,0 1 0,6 0 0,3 1 0,7-1 1,5-1-1,9-2-1,7 0 1,5-3-1,6-2 0,4-3-1,10-6 1,-7 11 0,7-11-1,0 0 1,0 0 0,0 0 0,0 0 1,0 0 0,0 0 0,4 9 1,-4-9 1,0 0 1,0 0-1,-7-9-1,2 0 0,-1-3 0,-2-4-1,-3-3 0,0-6 0,-3-3 1,-1-7-1,-2-3 0,-1-6-1,-2-5 1,-1-6-2,-4-5 2,-2-5-1,-1-4-1,-3 0 0,-1 0 1,-4 0 0,1-3 0,-3 1 0,1 4 0,1 1 0,2 2 0,2 1-1,1 0 1,3 0 0,3 4 0,0 2 0,-3-2 0,2 2 0,0 6 1,4 1-1,-2 5 0,4 6 0,0 4 0,1 5 0,7 8 0,2 6 0,1 3 0,2 4 0,7 9 0,0 0-1,-9-7 1,9 7 0,0 9 0,0-9-1,9 14 1,-6-5 0,-3-9 0,9 16-1,-9-16-1,10 12-1,-10-12 0,12 0-1,-12 0-3,10-12 2,-7 0 0,2 0 0,-5-5-1,3 2 3,-3-3 0,0 3 1,-4-4 0,1 3 0,-4 0 0,0 1 1,-2 2 0,-2-1 1,-3 1 0,-1 3 0,-3 1 1,-1 0 0,-1 3 1,-2 2 0,-2 4-1,0 0 0,-2 6 0,0 2 0,0 4 0,0 3-1,3 6 0,1 1 0,6 4 0,3 3 0,5 1 0,8 2 0,5 0 0,9 1 0,6-1 1,6-4-1,5-6 1,4-4-1,2-10 1,-1-8 0,2-8 0,-5-12 2,-2-6-1,-2-5-1,-7-4 2,-1-3-1,-8-1 0,-5 1 0,-3 3 0,-5 2 0,-5 4 0,-9 3 0,2 6-1,-11 6 3,1 8-3,-6 6-1,-3 6 0,-5 6 0,-1 4 0,2 5-1,1 1-4,14 9-2,5 2-22,15-1-6,16 3-1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7:07.611"/>
    </inkml:context>
    <inkml:brush xml:id="br0">
      <inkml:brushProperty name="width" value="0.07938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1414 8,'0'0'9,"0"0"1,0 0-2,0 0-2,0 0 0,0 0 0,13-3 1,-13 3-2,16 0 1,-3 5-1,2 0 2,3-1-2,4 4 0,3 3 0,3 2 0,6 3-2,7 5 2,1 1-3,5 5 0,3 5 0,1 1-1,1 2 0,-3 0-1,-1-1 0,-4-2 2,-2-2-4,-7-3 4,-5-5-2,-5-5 0,-3-1 0,-2-3 0,-7-4 1,-3-2-1,-10-7 2,12 10-2,-12-10 1,0 0-1,0 0 2,0 0-1,10 0 0,-10 0 0,9-21 0,0 4 0,6-10 0,5-8 0,9-13 0,9-9-1,11-14 2,8-10-2,11-11 0,9-9 1,7-8-1,8 0 0,5-4 0,3 2 1,0 7-2,-1 4 2,-6 9 0,-4 9 0,-10 10-1,-8 9 1,-10 10 0,-11 8-1,-9 12 0,-9 5 0,-8 9 2,-6 5-2,-6 5 3,-12 9-2,10-7 0,-10 7 0,0 0 0,0 0 0,-13 5 0,13-5 0,-12 6-1,12-6 0,-15 6 0,5-6-2,10 0-1,-14 4-5,14-4 0,-14 0-4,14 0-1,-9 0-3,9 0-1,0 0 2,0-10-3,0 10 2,10-15 1,-1 5 3</inkml:trace>
  <inkml:trace contextRef="#ctx0" brushRef="#br0" timeOffset="796">2403 26 8,'6'-15'18,"-6"15"-3,0-9 1,0 9-4,0 0-4,-10-7 1,10 7-2,-13 6-3,4 0 0,-3-1 0,1 5 0,-2 2-2,2 4 0,0 3 0,-1 3-1,3 5 0,1 3-1,4 2 1,0 2-1,4-1 0,0-3 0,7-3 0,1-4 0,5-6 1,2-4-1,4-7 0,2-6 2,2-6-1,4-2 1,0-4-1,-1-4 2,-2-1-2,-1-1 1,-5-1 1,-3 1-1,-5-2 1,-3 4-1,-7-3 2,0 4-1,-7-3-1,-2 4-1,-6-3 0,-2 3 0,-7 2-1,1 3 1,-2 1-2,1 4 0,2 8-6,-2 2-13,4 6-17,6 8 1,-4-6-2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8:01.486"/>
    </inkml:context>
    <inkml:brush xml:id="br0">
      <inkml:brushProperty name="width" value="0.10583" units="cm"/>
      <inkml:brushProperty name="height" value="0.05292" units="cm"/>
      <inkml:brushProperty name="color" value="#7F7F7F"/>
      <inkml:brushProperty name="fitToCurve" value="1"/>
    </inkml:brush>
  </inkml:definitions>
  <inkml:trace contextRef="#ctx0" brushRef="#br0">1114 357 1,'11'48'9,"-4"-20"-2,3 1-1,2 3 1,3 1-3,-2 2-1,2-2 0,1 2-1,0 0 0,2 1 2,-3 1-1,1-1-1,-1 0 1,-1 2-1,-2-1 0,1 5 0,-1-2 0,0 1-1,-2 0 2,1 0-1,-2 1-1,1-1 0,-1 0 0,-1-3 0,0 2-1,0-1 1,-1 0-1,0 0 2,-1 0-2,0 1 2,0 1-1,-1 3 2,0-2-3,4 1 1,-3 2 0,2 1 0,0-2-1,0-1 1,0 0-1,1-1 0,-2 1 0,-1-1 0,1 0 1,-1-1-1,1 2 0,-2 0 0,-1 0 2,1 2-2,-1 0 0,-1 1 1,0 0-1,0 0 0,-3-1 0,4 0 1,-4 2-1,0-2 0,0-2 0,0 0 0,-3-1 0,-1 1 0,-2 1 1,-1 2-2,-2-2 1,0 4 1,-1 1-1,-2 1 0,0 4 0,0 0 0,1 1 0,-1-1 0,0 1 0,-1 1 0,0-1 0,1 1 0,-3-2 0,1-1 0,-3-2 0,0 0 1,-1-4-1,-2-1 0,-1-1 1,-2-5-1,-1-3 1,-4 0-1,-2-4 1,-1 1-1,-1-2 0,-4 1 0,-2 0 0,2 1 0,-3 2 0,5 2 1,-1 3-1,0 3 0,0 4 0,2 1 1,1 3-1,2 4 0,1 2 1,1 3-1,2 2 0,2 5 0,2 0 0,1 3 1,2 0-1,0-1 0,2 4 0,-2-1 0,2 0 0,-1 2-1,-2 3-1,1 2-2,1 1-9,2 1-17,-5-17-4</inkml:trace>
  <inkml:trace contextRef="#ctx0" brushRef="#br0" timeOffset="1452">1622 863 2,'0'96'8,"3"-37"0,3 2 0,2 10 0,3 4-2,5 3-3,1 4 2,3 2-2,2 0-1,-1 1 1,2-1-1,1 0 1,-2 0-2,-1 0 1,-1 2-1,-2 0 2,-3 2-1,-4 0 0,0 3 1,-6 0 1,-2 0-2,-3 2 2,-3 0-1,-4-2 1,-2 0-1,-2 0 0,-1-2-2,-3-4 1,0-2 1,2-3-1,0-1-1,1-5-1,0-3 2,1-4-2,0-5 1,1 1-1,0-2 0,-2-6 1,-1-1-2,-2 0 2,0 2-1,-2-1 0,-2 4 0,-2 0 0,-1 3 0,-5 3 0,-3 3 1,-3 5-1,-2 5 1,0 6-1,-1 5 1,-1 4-1,1 3 0,2 4 0,2-1-1,5-2-3,-2-11-7,8-4-12,5-7-11,-4-16 0</inkml:trace>
  <inkml:trace contextRef="#ctx0" brushRef="#br0" timeOffset="2421">2021 1038 8,'0'81'9,"0"-32"-2,0 7-3,0 7 2,4 7-3,-1 7 0,-3 5-1,5 3 1,-5 3 0,5 1 1,-5 0-2,0 2 1,0-2 0,3-2-1,-3 1 0,0 0 0,0-1 1,5 0-1,-2-2 0,1-1-1,3-1 0,1-4 0,2 0 0,-1-4 1,1-3-1,0-5 0,0-4-1,1-3 2,-4-7-2,1-2 0,-1-6 1,1 1-2,-2-1 1,1 2 0,-3 0 0,1-1 0,-5 2 0,3 0 0,-3-1 1,-5-1-1,-1 1 0,-2-2 0,0-1 1,-2 0-1,-2 1 0,-1-1 0,-1 1 1,-2 0-1,0 1 1,1 2 0,-4-1 1,2 2 0,-1 0-1,-2-1 1,-1-2 0,-1 0 0,-2-1 2,-2-2-2,1-3 0,-3 1 1,0-5-1,0 2 0,-3-1 0,3-1-1,-1-2 0,-1 0 2,0 1-2,0 3 1,-1 0-1,2 2 1,-3 3-2,3-1 0,1 7 1,0 0-1,1 1 0,0 2-1,2 1-2,2 1-2,3 2 0,-2-2-6,8 2-13,2 3-13,-4-8 2</inkml:trace>
  <inkml:trace contextRef="#ctx0" brushRef="#br0" timeOffset="3557">1343 2881 3,'-25'57'10,"12"-21"-3,-3 5 3,2 6-3,-3 3-1,0 6 0,-2 4-1,-3 2 1,3 2-2,-4 2 0,-1 2 0,-1-2-1,1 2 2,-2-4-1,4-1 0,-2 1 0,5 1-2,-5-5 0,5 1-1,-1-1 1,0 0-1,-2-3 0,-1 0-1,-2-3 2,-3-3-1,-2 0 0,-2-4 1,-3-1 0,-1-2-1,0 1 1,-3 1-2,0-1 1,-1 3 0,-3 3-1,1 5 0,-1 4 1,2 5-1,0 0 0,3 3 1,1 4-1,3 0 0,3 1 1,3-1-2,6 2-1,1-1-3,7 6-16,6 4-11,0-2-5</inkml:trace>
  <inkml:trace contextRef="#ctx0" brushRef="#br0" timeOffset="4331">1318 4325 9,'-54'138'13,"22"-65"1,-3-1-2,-4 2 1,-5-3-3,-1 1-1,-5-2-2,1 2 0,-2-4-2,1-1 0,-3 0 0,4 1-2,2-3 0,5 2 0,3-3-2,6 5 1,6 5-2,6 2 0,10 8-7,5 2-11,6 1-16,15 5-2</inkml:trace>
  <inkml:trace contextRef="#ctx0" brushRef="#br0" timeOffset="22469">1109 182 6,'0'0'7,"0"0"-2,7 32 0,-12 8-1,-1 10 0,-2 10 0,-4 6-2,-1 6 2,-2-1-1,2-8 1,-1-7 0,3-17 0,5-14-2,6-25 2,0 0-2,10-27-2,3-14 1,5-12 0,3-9 2,2-6-1,4 0 1,-1 5-1,-1 9 2,-5 7 0,-2 16-1,-5 17 1,-13 14-3,10 30 1,-15 13-1,-6 16-1,-6 8 1,-3 14 0,-3 2-1,-1 2 1,0-6 0,3-11-1,5-17 1,6-16-1,10-15 1,0-20-1,16-24 0,6-16 0,6-14-1,4-14 0,3-9 1,1-3 0,1 2 0,-3 7 0,-5 12-1,-6 18 2,-6 18 0,-8 23 0,-6 23 1,-8 21-2,-8 17 0,-6 13 1,-3 11-1,-4 6 1,-4-1 0,2-3-1,0-10 1,5-10-1,6-15 2,6-19-2,7-19 0,4-14 0,17-27 0,-1-14 0,11-13 0,1-12-2,3-3 2,1-2-1,0 4 1,-2 11-1,-4 11 1,-7 19-1,-6 18 1,-7 23 1,-6 18-1,-10 19 1,-6 16-1,-7 14 1,-4 7-1,-2 4 2,-2-2-2,1-5-2,1-11 4,7-14-4,4-15 4,9-20-4,9-26 4,0 0-2,25-38 0,0-14 0,8-15 0,6-11 0,6-10 0,2-1 0,1 4 0,-2 10-2,-5 15 2,-6 18 2,-6 21-2,-14 27 1,-9 23-2,-12 24 2,-8 20 0,-12 17 0,-6 13-1,-7 12 0,-1 7 2,-2-1-2,1-6 1,3-12-1,6-16 1,11-20-1,6-20 1,11-25-1,4-22 0,22-34 0,2-18-1,10-21 1,8-17 0,5-14 0,5-8-1,2-2 2,0 7-2,-1 13 1,-5 16 0,-9 24 0,-11 26 1,-12 28-1,-13 32 1,-13 24-1,-12 20 0,-12 21 0,-6 13 1,-7 11-1,-1 2 1,1-2-1,1-10 2,8-15-2,7-16 0,9-24 1,9-25-2,13-31 1,6-19 0,14-29-2,11-25 2,9-18 0,7-13 2,7-9-2,5 0 0,2 3 1,-3 13-1,-5 18 2,-7 24-2,-11 27 1,-11 28 1,-15 25-2,-14 27 0,-13 27 0,-12 20 1,-9 18-1,-5 11 1,-4 5-1,-2 0 0,2-4 0,5-13 1,7-17-1,11-25 0,9-27 0,11-29 0,11-27 0,11-30-1,13-27 1,9-25 0,12-19 0,5-8 0,6-4 0,2 4-1,0 13 1,-8 14 0,-8 25 0,-9 27-1,-15 33 2,-13 27-1,-11 30 0,-16 24 1,-14 26-1,-8 16 0,-10 18 0,-7 12 1,-5 9 0,-2 0-1,0-4 0,5-9 0,7-16 0,6-21 1,13-27-1,10-30 0,14-34-1,10-31 1,13-32 0,10-27-1,11-22 1,12-11-1,4-9 1,4 2 0,2 8-1,-6 19 2,-3 21-1,-12 28 0,-11 32 0,-14 31 0,-18 34 0,-14 29 1,-14 29-1,-10 23 0,-10 18 0,-9 10 0,-4 10 0,-2-4 0,0-12 0,4-14 0,8-28-1,7-25 1,8-34 0,12-32 0,11-41 0,11-34-1,11-35 1,8-30 0,11-24-1,5-18 1,3-9-2,3 1 2,-1 12 0,-3 19-1,-5 28 1,-7 34 0,-12 36 0,-6 33 1,-21 45-1,-6 30 2,-13 34-2,-15 23 1,-9 25-1,-10 12 1,-5 5-1,0 2 0,-2-10 0,5-17 0,7-26 0,13-28 0,12-36 0,16-35 0,16-36 0,12-34 0,20-35-1,11-29 1,15-26 0,9-17 0,12-9 0,5-2 0,-1 8 0,-3 15 0,-5 28 0,-7 31 1,-18 43-1,-14 39 1,-20 50-1,-18 38 0,-19 39 1,-18 31-1,-13 26 1,-10 17-2,-7 7 1,-4-1 1,3-11-1,6-18 0,12-28 0,13-28 0,14-37 0,15-39 0,22-46 0,10-32-1,20-45 1,15-34-1,18-29 1,14-22 0,11-13 0,6-5-1,5 5 1,-3 15 0,-5 20 0,-9 31 0,-13 36 0,-19 37 0,-18 42 0,-16 39 0,-16 37 0,-21 33 1,-13 32-1,-9 21 0,-12 18 0,-8 6 0,-2 0 1,-1-8-1,6-21 1,6-23-1,11-37 0,14-35 0,16-44 0,18-39 0,18-40-1,16-37 1,15-30-1,10-23 1,11-14 0,6-7-1,8 2 1,-1 10-1,-4 16 1,-6 26 0,-9 30 0,-13 35-1,-15 36 1,-16 36 0,-19 33 1,-17 30-1,-15 27 0,-12 21 1,-10 14-1,-5 4 1,-2-2-1,0-8 0,4-16 1,7-21-1,8-28 0,13-31 0,12-34 0,11-31 0,12-32 0,13-28-1,15-25 1,7-13-1,9-8 1,7 1-1,-2 7 1,-1 15 0,-6 20 0,-5 25 0,-14 28 0,-11 27 0,-16 31 0,-12 25 0,-12 25 0,-12 19 0,-10 13 1,-6 7-1,-2 0 0,-3-8 0,5-13 1,6-24-1,9-29 0,11-26 0,14-33 0,14-29 0,12-30-1,15-25 1,11-17 0,8-15-1,9-3 1,2-1 0,1 12 0,-2 14-1,-7 23 1,-9 23 0,-13 29-2,-11 32 2,-15 26 0,-11 27 0,-15 23 0,-11 18 0,-8 14 0,-7 6 2,-4-2-2,-2-6 0,3-15 1,0-16-1,6-24 1,5-25-1,10-29 0,5-27 0,11-28-1,7-24 1,10-22-1,5-19 1,3-17 0,4-7-2,2-2 2,-1 8 0,-1 16 0,-5 18 2,-4 27-2,-6 30 1,-7 39-1,-8 38 0,-11 37 0,-11 30-1,-15 33 1,-11 28 0,-11 24 0,-11 16 0,-6 7 0,-8 0 1,-3-8-1,2-13 1,6-25-1,8-30 0,9-34 0,10-33 0,14-40-1,13-34 1,15-35 0,14-28 0,13-21 0,10-15 0,11-7 0,6-3 0,5 11 0,0 17 0,-4 22 0,-7 26 0,-10 29-1,-11 30 1,-15 29 1,-13 26-1,-16 26 0,-11 17 0,-12 17 0,-8 6 0,-3-1 0,-3-6 0,6-19 0,4-19 1,12-30-1,11-32 0,13-40 0,13-32 1,13-36-1,18-28 0,11-20 0,11-17 0,9-6 0,5 1 0,2 12 0,0 17-1,-6 25 0,-9 28 1,-13 32 0,-14 31 0,-14 35-1,-22 29 2,-14 31-1,-14 24 0,-16 21 0,-10 14 0,-10 9 0,-3 3 0,1-11 0,5-11 0,8-23 0,11-27-1,14-32 1,13-30 0,20-36 0,17-35 0,11-28 0,14-29 0,14-20 0,8-14 0,10-9 0,6-2 0,1 11 0,-4 13 0,-5 20 0,-10 25 0,-11 29 0,-14 28 0,-20 23 0,0 41 1,-24 17-1,-12 25 0,-11 21 0,-12 18 0,-6 15 0,-7 8 0,-2 4 0,0-1 0,2-8 0,10-16 0,8-20 0,11-22 0,14-27 0,13-26 0,16-29 0,11-22-1,14-26 1,15-19-2,14-16 2,11-13 0,11-11 2,7-6-4,5 1 4,2 7-4,-3 8 4,-3 16-2,-9 17 0,-9 20-2,-15 23 2,-13 21 0,-14 29 0,-12 18 0,-12 18 0,-12 13 0,-9 9-1,-5 1 2,-2-6-1,0-12 0,6-18 0,4-27 0,18-25 0,-9-28 0,20-31 2,12-24-2,10-24 0,11-16 0,10-14 0,6 0 0,5 2 1,-2 11-2,-2 18 1,-5 24 0,-9 27 0,-12 32-2,-13 34 2,-14 30 0,-17 31-1,-13 26 2,-13 23-2,-12 16 2,-7 15-1,-6 2 0,-1-6 0,1-9 0,7-20 2,11-22-2,9-28 0,14-27 0,19-42 1,6-9-1,18-37 0,14-21 1,12-21-1,12-12 0,5-9 0,7-3 0,1 5 0,-1 7 0,-8 17-1,-7 17 1,-15 28 0,-9 25-1,-14 24 1,-12 27 0,-14 26 0,-9 18 0,-11 18 0,-5 10 0,-5 4 0,-2-1 1,0-10-1,3-14 0,6-22 0,8-19 0,9-28 0,11-20 1,7-32-1,11-18 0,10-13 0,8-9 0,5-7 0,3 2 0,0 7-1,-2 13 1,-3 14 0,-9 20 0,-10 18-1,-9 20 1,-11 16-2,-7 12 2,-9 10 0,-6 5 0,-4-3 0,-1-3 0,1-10 0,4-13-1,4-16 1,7-17 0,8-19 0,8-19 0,9-21 0,9-16 1,11-17-1,7-16 0,11-10 0,3-9-1,4-2 1,3 3-2,-2 10 1,-4 12-1,-4 18 1,-11 17 0,-7 21-1,-12 20 1,-7 19 0,-15 13 0,0 9 1,-9 9-1,-9 1 1,-4 5 0,-4-3 1,-1-3-1,-2-7 1,-1-7-1,2-10 1,2-14 0,1-13-1,3-13 1,3-17-1,2-14 0,3-11 0,3-12 0,3-6 0,3-1 0,2-1 0,3 5 1,0 9-1,5 13 0,0 15 0,-5 15 1,8 17-1,-4 17 0,-4 17 0,17 19 1,-4 16-1,2 14 0,4 15 0,6 14 0,2 9 0,3 2 0,1 0 0,-2-6 0,1-13 0,-4-14-1,0-20 1,-5-17 0,-2-24-1,-3-19 1,-1-18 0,-3-14-1,-3-13 1,-1-9 0,-8-9 0,0-5 1,-4-1-1,-7 4 0,-1 9 0,-3 11 0,0 13 0,2 16 0,3 16 0,10 24 0,-13 8 0,13 21 1,7 12-2,2 12 1,2 8 0,3 5 0,0 6 0,2 0 0,-1-4 0,1-6-1,-2-9 1,-1-8 0,0-11 0,-2-10-1,-1-8 1,-10-16 0,15 8-1,-15-8 1,7-15 0,-7 1 0,0-4 0,-5-2-1,-1-1 1,-2 0 1,-1 1-2,-1 3 2,1 4-1,9 13-1,-16-7 1,16 7 0,-8 17 0,8 0 0,0 5-1,4 2 1,-4 1 0,5-1 0,-5-2 0,4-3 0,-4-6 0,0-13 0,0 0 1,0 0-1,-14-8 0,6-10-1,-1-5-2,-4-8-10,2-5-18,2 4-1,-6-5-1</inkml:trace>
  <inkml:trace contextRef="#ctx0" brushRef="#br0" timeOffset="63940">1996 4221 2,'-54'117'11,"22"-47"-1,-3 7 3,-3 4-2,-2 7 0,-1 3-3,1 4 0,-1-1-2,6 0 0,1-6-1,6-6-1,2-11-1,8-12 0,5-19 1,10-15-2,3-25 1,19-9-2,4-26 0,10-17 0,6-16-1,7-13 1,4-8 0,0-8-1,0 1 1,-3 4-1,-5 9 0,-6 12 0,-8 17 0,-7 15 0,-7 15 0,-14 24 1,0 0-1,0 21 0,-8 12 1,-8 10-1,-5 10 1,-3 9-1,-4 6 2,-1 5-2,-2 2 0,0 0 1,2-7-1,1-5 0,3-8 0,4-10 0,4-10 0,5-13-1,6-8 1,6-14-2,0 0 2,10-6 0,0-8 0,2-3 2,2-4-2,-1 1 0,-3 2 0,-1 1 0,-6 5 1,-3 12-1,0 0 0,-11 0 0,-2 9 0,-4 8 0,-5 8 2,-3 5-4,-3 2 2,-3 3 0,-3 2 0,-1 0 0,-2 0 0,-1-4 0,1-1 0,2-4 0,-1-4 0,2-3 0,1-6 0,3-2 0,2-6 0,3-2 0,2-5 0,3 0 0,3-6 0,3-1 0,2-2-1,2-4 1,3 0 0,4-1 0,-3 1 0,6-1 0,-5 4 0,5 10 0,-5-10 0,5 10 0,0 0 0,-13 13 0,6 0 0,-1 1 0,-3 6 0,0 0 1,-2 2-1,1 0 0,-3 2 0,3-3 0,-3 0 0,2-3 0,0-3 2,0-2-2,1-4 0,0-1 0,2-4 0,1-4 0,9 0 0,-14-18-2,11 1 2,3-4 0,0-7 0,4-4 0,2-1 0,0-2-1,2 2 1,0 3 0,-2 7 1,-2 5-1,-4 8 0,0 10 0,-7 10 0,-2 8 2,-4 7-2,-4 4 0,-4 2 0,-2 0 0,0 0 1,-2-5-1,1-4 0,1-8 0,1-5 2,3-9-2,2 0 0,0-5 0,4-5 0,-1 2 0,4-1 0,0 0 0,1 1 0,9 8 0,-15-9 0,15 9 0,-15-4 0,15 4 0,-19 0 1,8 0-1,-2 0 1,-1 5-1,-1-5 0,1 6 1,-2-2-1,0 2 0,2-2 0,-2 5 1,0 2-1,3 1 0,-1 1 0,1-1 0,1 3 0,0-1 0,1 1 0,0-3 1,0 0-1,0-3 0,-2-1 0,2-3 0,-1 0 0,1-5 0,1 0 0,10 0-1,-16-5 1,16 5 0,-9-12 0,9 12 0,-4-14 0,4 14 0,0-12 0,0 12 0,0 0 0,0-9 0,0 9-1,0 0 1,13 4 0,-1-4 0,4 4 0,4-4 0,8 0 0,6 0 0,9-8 0,3-3 0,5-7 0,3-7 0,5-9 0,2-10 0,0-13 0,3-12 1,0-11-1,0-10 0,3-6 0,-2-6 0,-3-2 1,-3-2-1,-6 3 0,-3 2-1,-6 6 1,-6 4 0,-4 10-1,-4 5 0,-3 10 1,-3 9-1,-3 10 0,-2 12-1,-5 9 1,-1 10-1,-13 16 2,0 0 0,7 20-1,-13 7 1,-3 11 0,-6 6 0,-1 8 0,-2 1 1,0-4-1,0-4 0,4-11 0,2-11 2,6-14-2,6-9 0,7-28 0,8-7-2,6-11 2,4-9 0,7-9 0,2-3 0,3-1 0,-2 2 0,-2 6 0,-4 6 0,-5 11 2,-9 10-2,-7 10 0,-8 13 1,-11 10-1,-7 7 0,-10 12 2,-7 7-4,-11 7 4,-5 4-4,-7 7 4,-6 1-4,-4 2 2,-3-2 0,2-6 0,7-6 2,7-6-2,10-13 0,12-14 0,16-9 0,13-18 0,15-13 1,13-15-1,10-12 1,8-14-1,4-8 1,3-6-1,2-2 1,-4 0 0,-3 9 0,-8 11 0,-8 13-1,-12 24 1,-6 20-1,-10 20 0,-9 32 0,-7 19-1,-5 14 1,-4 11-1,-2 5 0,0-4 1,4-7 0,5-12 0,5-17 1,6-21-1,7-20 0,10-26 1,5-19-2,6-19 1,5-18 0,6-16 0,5-14 0,1-13 0,1-9 0,0-5 0,2-5 0,0-2 0,-3 5 0,-4 2 0,0 9 0,-3 13 0,-3 14 1,-2 15-1,-4 18 1,-5 17-1,-4 14 1,-3 12 0,-4 10 0,-6 8 0,0 9 0,0-10 0,0 10-1,-5-13 0,5 1 0,0-6 0,0-7 0,5-9 0,2-7 0,2-11 0,1-8-1,2-7 2,0-5-2,1-2 1,2 0 0,0 1 0,-1 4 0,2 4 0,-1 6 0,0 9 0,1 7 0,-3 6 0,1 10 0,-1 7 0,-1 8 0,-1 7 0,1 5-1,0 12 1,2 2 0,-2 8 0,1 6-1,-1 7 0,-1 4 0,-2 9-1,-2 4 0,-3 11-2,-4 2 0,-3 4-1,-4-1 2,1 4 0,-4-8 1,3-6 0,-2-10 0,4-13 1,-1-14 1,6-12 0,0-9 0,10-22-1,-1-6 1,2-9 0,3-11 0,0-6 0,2-5 0,-1-5 2,-1-1-2,-1 0 3,-2 6-2,-3 5 1,-3 9-1,-5 10 0,0 10 0,0 10 0,0 15 0,-16 0-1,7 8 1,-1 7-1,-2 4 0,0 5 0,-1 1 0,1 1 0,-1-3 2,4-3-4,0-4 4,9-16-2,0 0 0,0 0 0,0-26-2,9-2 4,1-6-4,2-5 2,1 0 0,-1-2 0,-2 5 0,-2 5 2,-2 5-2,-6 7 1,0 8 1,0 11-2,-14-3 1,3 10-1,-4 4 2,-3 2-1,-1 1-1,1 2 1,-2-3-1,0-3 1,2-1 0,0-6-1,3-3 0,2-9 1,2-3-1,3-5 0,2-5 0,0-3 0,3-5 0,0 0 1,3 1-1,-5 4 0,2 6 0,-2 4 0,5 15-1,-15 0 1,7 14 0,-3 10 0,0 9 0,-1 10 0,-4 7 0,0 7 0,-2 2 1,2-3-1,0-7 0,2-6 0,1-13 0,3-11 0,10-19 0,-11-6 0,11-16 0,0-10 0,0-7 0,5-6 0,-5-2 0,0-2 0,0-1 0,-5 4 0,-1 4 0,-1 6 0,-2 7 0,0 9 1,-2 5-2,1 12 1,10 3 0,-14 19 0,10-4 0,4 5 0,0 1 0,4 1 0,1-1 0,1-7 0,2-1 0,-8-13 0,14 10 0,-14-10 0,0 0 0,10-17 0,-10-1 0,-6-3 1,-3-3-1,-1-1-1,-5-3 2,-1-1-2,-3-2 2,-3-1-2,0 3 1,-2 0 0,1-1 0,-1 3 0,-1 0 0,3 5 1,1 2-1,1 7 0,4 4 0,2 9 0,4 0 1,10 0-1,-4 21-1,12-3 1,3 3 0,5 0 0,3 3 0,3-2-1,2-3 1,-1-1 0,1-2 0,-6-5 0,-2-3 0,-4-2 0,-12-6 0,11 4 1,-11-4-1,0 0 0,-13-11 0,1 5 1,-1-3-1,-3-1 0,-2-3 0,-2-2 0,-2-3 0,-1 0 1,0-5-1,1 0 0,-3-3 0,3-1 0,-2-2 0,2-2 1,2 1-1,0 0 0,0 0 0,2 2 0,0 0 0,1 2 0,1 3 0,0 1 0,2 2 1,1 2-2,1 0 1,2 5 0,1 0 0,-2 5 0,5-1 0,6 9 0,-14-12-1,14 12 2,-11-4-2,11 4 1,0 0 0,-7-12 0,7 12 0,0-13-1,0 13 1,-4-18 0,4 18-1,0-16 1,0 16-1,0-10 1,0 10 1,0 0-1,0 0 0,0 0 0,0 0 0,0 9 0,0 3 0,4 5 1,-1 5-1,4 4 1,-1 8-1,5 7 1,-2 7-1,2 7 1,-1 8-1,-1 5-1,2 3 1,-3 6 1,0-3-1,1-2 1,-2-6-1,0-10 1,1-11-1,-1-8 1,0-11-1,1-11 0,-8-15 0,14 0 0,-9-16 0,0-4 0,-1-6 0,-4 0 0,0-1 0,0 5 0,-4 5 0,4 17 0,-9-6 0,5 20-1,-1 13 2,5 10-2,0 14 1,4 12 0,1 10 0,4 11-1,2 7 1,1 7 0,1 0 0,1 0-1,-2-7 1,1-11-1,-2-12 1,0-17-1,-1-16 1,1-19 0,-1-16-1,-3-13 1,-2-13 0,-2-8 0,-3-7-1,-3-5 1,-5-1 0,-2-1 0,-2 3 0,-3 4 0,-1 4 0,2 6 0,-1 6 0,2 10 0,1 3-1,1 8 1,1 4 0,10 0 0,-14 18 0,8-6 0,1 3 0,5-1 0,-3 4 0,3-1 0,5 4 0,-1-1 0,2-1 1,0 2-1,1-4 0,-1-1 0,-1-4 0,-1-2 0,-4-10-1,6 9 1,-6-9 0,0 0 0,0 0 0,7 12 1,-7-12-1,7 20 0,-2-3 0,1 6 0,3 3 0,0 5 0,1 1 0,2 4 0,-2 1 1,0 3-1,-1 1-1,-2 1 1,1 3 0,-3 0 0,0 3-1,1 4 1,-3 0 0,3 2 0,-3 1 0,1 2 0,-1-1 0,0-2 0,-3-1 1,3-2-1,-3-1 0,0-7 0,0-4 0,3-9 0,-3-3 0,0-8-1,0-5 1,0-14 0,0 0 0,0 0 0,0-26 0,0-1 0,0-6 0,0-9 0,0-7 0,-5-6 1,5-1-1,-8-1 1,4 6-1,-3 6 1,1 7-1,-2 10 1,0 12-1,8 16 0,-15 0 0,7 10 0,-1 7 1,0 6-2,0 5 2,3 2-1,2 6 0,4 0 0,0 1 0,0-1 0,7 0 1,0-4-1,-1-4 0,0-5 0,-1-6 0,-1-4 0,-4-13 0,0 0-1,11 3 1,-11-3 0,5-17-1,-2 5 1,0 1 0,0-1 0,1 3 0,-4 9-1,6-9 1,-6 9 0,0 0-1,0 0 1,8-12 0,-8 1 0,0-5 0,7-9 0,-7-8 0,6-10 0,-6-10-1,4-10 2,-4-8-2,0-8 1,-6-9 1,-2-6-1,-1-4 0,-4-3 1,0 0-1,-4 3 1,1 8 0,-2 8-1,1 11 0,2 12 1,0 14-1,2 13 0,4 14 0,9 18 1,0 0-1,5 20 0,7 12 0,5 10 0,7 12 0,6 9 0,4 8 0,5 4-1,-1-3 1,0-7-1,-2-8 1,-1-9-1,-4-14 0,-5-14 1,-5-13-1,-5-15 1,-2-14 0,-3-12 0,-4-9 0,-1-11 0,-6-5 0,0-8 0,-4 1 0,-2 5 1,-1 9-1,-1 9 1,1 13-1,1 18 1,6 12-1,0 22 1,4 10-1,5 14 0,1 8 1,2 12-2,3 4 2,0-1-2,-2-3 1,-1-8 0,-2-9 0,-3-14-1,-1-17 1,-6-18 0,10-21 0,-5-15 0,2-14-1,2-10 1,3-7 0,1 0 0,3 2-1,2 11 1,2 13-2,1 16 0,-2 15-2,0 22-5,-7 9 2,0 18-7,-6 7-11,-6 1-9,3 3-1</inkml:trace>
  <inkml:trace contextRef="#ctx0" brushRef="#br0" timeOffset="70509">1805 747 8,'-8'-16'18,"8"16"-3,-6-12 0,6 12-3,0 0-5,0 0 2,0 0-3,18 20-2,-3-3 0,4 1-1,4 4 1,4-1-2,4 3 2,0-4-2,4-1-1,0 1 0,2-1 0,0 0-1,-1 1 1,-3-1-1,-2 1 0,-2 1 0,-5 1 0,-7 1 0,-5 3 0,-5 1 0,-7 3 0,-3 4 0,-7 4-1,-1 6 1,-4 7-1,-3 7 0,-3 7 1,1 8-1,-2 6 1,1 5-1,2 1 2,3 0-2,3-1 1,4-5 0,6-4-1,3-6 1,12-8-1,0-6-2,4-7 0,1-8-1,0-8 1,0-5-1,-3-11-1,-3-5 1,-11-11-1,13 0 1,-13-11 2,0-5 1,-3-7 0,-3-5 0,-5-4 1,1-3 0,-2-1 0,0 2 0,-1 2 0,5 2 0,-1 5 1,4 6-1,2 2 0,3 7 1,0 10-1,0-11 0,0 11 1,0 0-1,0 0 0,8 16 0,-5-3 1,-3 5-1,4 5 0,-4 4 1,3 5-1,-3 5 0,0 5 0,0 5 0,-3 2 0,0 5-1,-1 0 1,-4 5-1,2-1 1,-1 1 0,-1-1-1,-1 0 1,1-2 0,-1-4 0,1-2 0,2-11 0,0-6 0,-1-12 0,3-8 0,4-13 0,-10-14 0,6-11 0,0-10 0,-2-11 0,0-10 0,-3-6 1,-2-2 0,-1 2 0,-1 8 1,-3 10 0,-1 12 0,0 14 0,-4 18 0,2 15-2,0 13 2,-2 13-2,2 8 0,0 8 1,1 3-1,1-1 0,2-2 2,2-6-1,1-8-1,5-13 0,2-12 1,5-18-1,-4-9 1,7-17-1,3-9 0,3-8 0,4-7 1,0 0-1,2 1 1,2 7 0,0 10 0,-1 12 0,-3 16 1,0 17-2,-2 18 1,-1 19-1,-3 14 2,1 15-2,2 8 0,-1 9 0,1 3 0,2-2 0,2-4 0,0-10 0,0-11-2,2-14 2,-2-14-1,1-19 1,1-18 0,-2-16 0,2-14-1,1-9 1,-2-5-1,1 1 1,-2 3-1,0 7 1,-3 11 0,0 15-1,-3 13 1,-2 15 0,2 7 0,-3 9 0,0 7 0,0 2 0,0-1 1,1-3-1,0-5 0,-1-7 1,2-4-1,0-5 0,1-7 0,2-3 0,-1-4 0,2-2 0,1-2-1,0-2 1,-2 0-1,2-5 1,-12-3-1,16 0 2,-16 0-1,0 0-1,0 0 2,5-11-1,-5 11 1,-14-18-1,5 10 0,-1-2 0,2 1 1,0-4-1,2 3 0,3-1 0,3 2 0,0 9 0,8-13 0,-8 13 0,14-7 1,-3 7-1,-2 3 0,2 1 1,-1 4-1,-1 0 1,-1 1 1,-3 3-2,-1-3 1,-4 1-1,0-10 1,-3 9-1,3-9 0,0 0 1,-15-11-1,7-2 1,-2-4-1,-2-6 0,-4-2 2,-1-3-1,-2-2 0,-2-1 1,2 5 1,1 0-1,3 7 2,2 2 1,13 17-3,-11-12 0,11 12 0,0 0-1,16 11 0,-5 0-1,2 3 1,1 7-2,1 3-1,1 6-7,-5 4-21,-2-4-6,-1 6-2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8:09.627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-2 0 9,'0'0'8,"0"0"1,0 0 0,0 0-2,0 0 0,0 0 1,0 0-1,0 0-1,5 10-2,-5-10 2,0 0-1,0 0 0,0 0-2,9 9 0,-9-9 0,0 0 1,0 0-1,11 8 1,-11-8-2,0 0 1,12 8-1,-12-8 0,12 9 0,-12-9 1,14 17 0,-5-7-2,2 3 1,2 2 0,2 3 0,4 4-1,3 3 1,6 5-1,1 3 0,7 5-1,5 5 1,2 6 0,2 4-1,5 1 1,-1 5-1,1 0 1,-2 2-1,-1-2 0,-5-3 0,-3-3 0,-4-5 0,-2-2 0,-5-2 0,-3-3 0,-3-4 2,-3-1-2,-4 1 0,-1 1 0,-5 1 2,-3 4-2,-3 4 1,-3 6-1,-3 6 0,-3 7 0,-3 6 1,-2 9-1,-4 5 0,-1 7 0,0 4 0,-1 6 0,0 6 0,-1 2 0,1 1 0,2 1 0,-1-3 0,3-4 0,0-9 0,-1-8 0,5-13 1,-1-11-1,1-12 0,2-13 0,0-11 0,1-8 0,3-7-1,3-14 0,0 11 0,0-11-1,0 0-1,0-9 1,0 9 1,7-12 0,-7 12 0,5-15 0,-5 15 0,4-11 1,-4 11 0,0 0 0,0 0 0,3-10 1,-3 10-1,0 0 0,0 0 1,0 0-1,0 0 0,0 0 1,10 0 0,-10 0-1,16 0 1,-1 4 0,1-4 0,6 0 0,2 4-1,6 1 2,4 1-2,3 3 2,3 0-2,-1 3 0,3 3 1,-1 1-1,-1 1 0,-1 1 0,-4 0 0,-2 0 0,0 1 0,-4 1 0,-1-1 0,-3 0 0,-6 4 0,-1 0 1,-5-2-1,-5 0 0,-8-1 0,-5-3 0,-5 1 0,-9-3 0,-6-4 0,-6-3-1,-8-3 1,-6-5 0,-4-4 1,-4-8-1,-4-8 0,2-4 0,2-5 1,6-1-1,4-3-1,8-3-5,9 5-3,5 2-22,11 0-4,10 4-3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8:34.326"/>
    </inkml:context>
    <inkml:brush xml:id="br0">
      <inkml:brushProperty name="width" value="0.10583" units="cm"/>
      <inkml:brushProperty name="height" value="0.05292" units="cm"/>
      <inkml:brushProperty name="color" value="#7F7F7F"/>
      <inkml:brushProperty name="fitToCurve" value="1"/>
    </inkml:brush>
  </inkml:definitions>
  <inkml:trace contextRef="#ctx0" brushRef="#br0">560 2996 4,'-72'117'6,"30"-53"-1,-2-1-1,0-2 1,1-8 1,4-8 0,5-13-2,7-14 0,9-18 3,8-14-4,10-18 1,10-15-1,7-13-2,9-11 1,4-8 0,5-5 1,2 1-2,2 5 1,-3 5-1,-4 13 1,-7 13-1,-4 16 0,-9 21 1,-12 10-2,-8 33 1,-9 8 0,-9 16 1,-5 11 0,-4 6-1,-3 3 1,-1-8 1,5-7-1,5-13 0,7-13 0,8-18 0,14-18-1,0-24 2,14-13-2,11-19-1,9-14 1,11-17-1,7-12 0,7-8 0,5-5 0,3-4 0,1 2 0,-3 7 0,-4 10 0,-11 21 0,-11 20 1,-15 26-1,-15 25 1,-18 30 1,-17 25-1,-14 22-1,-11 17 2,-9 9-1,-5 6 1,0-9-1,6-11 1,7-21 1,14-21 0,11-31-2,16-27 1,14-33-1,16-25-2,17-27 1,11-21 0,13-17 0,10-8 0,5-1 0,3 2 1,0 5-1,-2 15 2,-11 19-1,-9 22 0,-15 23 0,-12 25 1,-17 25-1,-12 25-1,-20 22 1,-10 19-1,-11 12 1,-9 11-1,-5 4 1,-3-3-1,3-8 0,6-13 0,8-16 1,9-19-1,15-22 0,17-23 0,9-21-1,16-20 2,14-19-2,9-15 1,11-13 0,6-8 0,2-2 0,1-1 0,-2 5 0,-6 12 0,-9 18 1,-11 18-2,-16 24 2,-14 25 0,-10 20-1,-23 37 0,-14 16 0,-8 17 1,-11 12-1,-6 7 1,-3 3-1,1-6 2,5-9-2,6-14 0,11-19 0,14-20 0,13-24 0,15-21 0,17-22 0,12-21-2,14-20 4,10-18-4,9-13 2,4-7 0,5-4-1,0 4 1,-5 7-1,-6 14 1,-9 15 0,-10 23 0,-15 25-1,-15 25 2,-17 22 0,-14 22-1,-15 23 0,-11 16 1,-11 16-1,-3 5 2,-2 1-2,0-3 0,8-9 0,8-15 2,10-19-2,16-19 0,20-27 0,0-17 0,19-24 0,15-17-2,9-15 4,10-13-2,6-10 0,4-3-2,2-1 2,1 8 0,-8 10-2,-6 16 2,-10 16 0,-12 21-1,-15 24 1,-15 22 0,-16 23 1,-14 18-2,-11 18 2,-7 10-1,-6 7 0,-2 2 2,4-6-2,5-12 0,9-12 0,10-18 2,14-21-2,14-26 0,12-17 0,15-25 0,15-21 0,10-12 0,11-13-2,6-6 2,1-3 0,-2 7-2,-1 13 2,-10 14 0,-13 20-1,-11 19 1,-16 24 0,-13 24 0,-15 24 1,-12 18-1,-16 19 2,-9 14-2,-10 14 0,-5 1 2,-1-1-2,1-8 1,5-14-2,9-15 2,12-21-2,14-22 2,23-33-1,0 0 0,22-48 0,16-14-1,15-17 1,9-17 1,8-9-2,5-6 1,2 2-2,-4 5 2,-7 13 0,-9 18 0,-14 21-2,-12 23 2,-15 23 0,-16 24 0,-10 24 2,-15 23-2,-14 18 2,-8 16-2,-10 13 0,-4 7 0,-3-3 1,1-2-1,5-15 0,9-14 0,11-22 0,13-24 0,17-26 0,12-25 0,18-23 0,12-24 0,12-18 0,6-14-1,7-6 2,2-5-1,-2 5-1,-3 13 1,-10 16-2,-10 21 2,-14 31 0,-12 26 0,-17 32-2,-14 27 2,-14 26 0,-15 22 0,-13 23 0,-12 15 4,-6 10-6,-1 3 4,-2-1-2,5-9 0,7-15 0,10-20 0,16-27 1,12-29-2,17-33 1,17-34-2,6-24 2,16-30-2,10-21 2,8-14-1,8-14 1,4-7 0,0 3 0,0 6 0,-8 12 0,-7 16 0,-12 22 0,-11 22 0,-14 29 0,-22 40 0,-11 27 1,-15 23-2,-11 29 1,-10 20 0,-4 15 0,-6 6 0,2-3 0,6-14 1,8-17-2,11-23 2,15-32-1,15-34 0,22-37 0,10-35-1,24-33 0,14-26 1,17-19 0,10-14-1,8-2 1,4 6 0,-2 11-1,-5 22 2,-11 24-2,-11 30 2,-17 32-1,-16 30 0,-21 34 0,-18 26 0,-17 30 1,-14 17-1,-13 14 0,-10 6 0,-6-7 0,0-11 1,0-22-1,6-27 0,7-32-1,9-34 1,13-38-1,11-34 0,14-33 1,9-29-2,14-28 1,9-16 1,10-10-1,6-6 1,6 5 0,4 11 0,-3 17 0,-3 26 0,-5 27 0,-6 29 0,-11 31 0,-16 28 0,-3 47 0,-18 23 0,-13 32 1,-11 31-1,-11 30 0,-11 19 0,-4 19 1,-1 1-1,2-3 1,4-8-1,7-22 1,12-29-1,14-35 0,17-34 0,16-42 0,9-36 0,18-35-1,15-33 2,16-31-1,11-21-1,11-15 1,5-10 0,5 4 0,-1 12 0,-5 18 0,-8 27-1,-14 33 1,-15 38 1,-19 36-1,-17 37 1,-16 34-1,-16 26 0,-14 25 0,-10 15 0,-8 8 1,-1 1-1,-2-11 0,4-14 0,5-24 0,8-24 0,11-30 0,13-33 0,15-26 0,5-45 0,17-23-1,9-23 1,9-22 0,9-14 0,4-4 0,1 1 0,2 12-1,-2 15 2,-6 22-2,-5 23 2,-8 34-1,-10 27 0,-10 26 0,-7 26 1,-11 25-1,-9 16 0,-4 20 0,-5 11-1,-4 5 1,0 1 1,-2-2-1,1-9 0,3-16 0,3-16 0,5-21 0,6-22-1,5-26 1,4-21 0,9-32-1,4-19 1,5-19-1,4-17 1,4-10 0,4-4 0,4 4-1,0 9 2,1 14-2,-2 18 2,-2 23-1,-3 23 1,-6 24-1,-5 22 0,-9 25 0,-8 18 0,-5 22 1,-8 12-2,-8 13 1,-3 7 1,-3 3-1,-4-7 1,3-14 0,1-17 0,7-24-1,5-23 0,5-29 0,7-31 0,6-29 0,5-23-1,3-19 0,2-17 1,3-7 0,4 1-1,2 6 1,1 13 0,-2 19 0,-1 22 0,0 26 0,-3 23 0,-5 28 1,-3 17-1,-6 19 0,-3 16 0,-3 13 1,-2 6-1,0 7 1,-3 5 0,2-2-1,1 0 2,1-4 0,4-12-1,0-16-1,0-15 0,6-26 0,2-22 0,1-25 0,1-26-1,0-23 1,-1-15-2,-1-13 2,-2-3-2,-1 2 2,-2 10-1,-3 12 1,0 16 0,0 18-1,0 27 1,0 0 0,5 31 0,-5 12 1,7 13-1,-2 9 1,3 11-1,0 7 2,2 5-2,-1 5 0,0-1 2,0-1-2,0-4 0,0-8 0,2-11 0,1-13 0,0-15-2,2-16 2,-3-16-2,-1-13 1,-4-14 0,-3-10 0,-3-8 0,0-1 1,0-1-1,-7 4 1,4 5 0,0 10 0,3 11 0,0 9 0,0 18 0,4 9 0,5 9 1,0 7-1,4 6 0,1 1 0,3 0 1,1-4-1,1-6 0,-4-9 0,-2-8 1,-2-10-1,-1-13 0,-6-10 0,-4-16-1,0-13 1,-7-13 0,-5-16-1,-6-13 1,-4-16 0,-4-13 0,-4-10 0,-4-6-1,3-1 0,-1 2 1,2 10 0,8 12-1,3 17 0,4 20 1,8 15-1,4 18 1,3 16 0,0 17 0,15 10 0,-2 13 0,2 14 0,2 12 0,7 16 1,-1 15 0,1 11-1,1 14 1,-1 10 0,-1 7-1,-2 7 1,-2 2-1,-3-2 1,1-7-1,-2-9 1,-1-13-1,-1-18 0,-2-19 0,-1-24 0,-4-23 0,-6-16-1,0-36 1,-9-17-1,-4-17 1,-5-19-1,-4-14 1,-3-7 0,1-2 0,1 0-1,2 6 1,3 8 0,1 13 0,2 16 0,3 16-1,-1 16 1,0 17 0,-2 16 0,0 19 0,-3 17 0,-1 17 1,-2 16-1,-4 14 0,-3 9 0,-3 6 0,-3 2-1,-2-7 1,-1-14 0,0-15 0,1-21-1,2-24 1,2-24 0,3-25-1,1-24 1,0-21-1,4-16 1,0-13 0,5-7-1,3 3 1,8 9 0,1 14-1,4 22 1,3 24-1,6 34 1,-6 28 0,3 34 0,-6 23 1,-6 23 0,0 18-1,-7 12 1,-3 8 0,-6-5-1,-2-8 1,-1-13-1,-4-22 0,1-26 0,1-28 1,5-35-1,2-33 0,9-34 0,4-30-1,10-26 1,10-13 0,8-12 0,7-1 0,4 7-1,2 14 1,1 18 0,-2 24-1,-6 25 1,-6 26 0,-6 24-1,-9 29 1,-8 22 1,-8 21-1,-6 19 1,-5 13 0,-4 6-1,-3-1 0,-1-5 1,2-16 0,5-19-1,3-23 1,9-28-1,5-27 0,8-27-1,5-22 2,7-25-2,7-14 0,1-13 1,3-7-1,1 2 0,-3 9 0,-2 16 1,-4 19 0,-7 25 0,-8 29-1,0 28 1,-21 41 0,0 30 1,-8 24-1,-7 27 1,-2 21 0,-4 18-1,0 6 1,0-4 0,4-12 0,4-23-1,6-25 1,7-31-1,7-39 0,5-37 0,9-33 0,0-29 0,7-25 0,6-21-1,2-18 1,3-15-1,1-8 0,2-7 1,-1-3-1,0 3 1,-4 12-1,0 16 1,-6 23-1,-5 25 1,-5 27 0,-7 32 0,-4 25 0,-7 33 0,-1 20 0,-7 19 0,0 14 1,-3 11-1,-1 5 0,-3 0 1,3-3 0,1-14 0,2-12 0,4-22 0,3-24-1,5-27 0,5-20 0,7-27-1,3-22 0,6-16 0,2-18 1,2-8-1,2-8 1,4 1-1,2 1 1,-1 9 0,-1 12 0,-4 16-1,-3 18 1,-6 20 0,-6 21 0,-11 24 0,-6 21 0,-8 19 0,-7 16 0,-8 13 0,-3 7 1,-4 2-1,-1-2 0,3-9 1,3-10-1,7-15 0,8-16 0,9-21 0,11-19 1,10-20-2,13-17 1,9-18 0,7-14-1,7-10 1,5-8 0,5-2-1,1 1 2,-3 6-1,-2 10 0,-2 17 0,-11 16 1,-4 24-1,-12 21 0,-13 26 0,-4 23 0,-12 21 0,-8 19 0,-8 12 0,-1 5-1,-1 3 2,5-4-2,4-10 2,10-14-1,12-17 0,10-18 0,13-21 0,9-20-1,12-21 1,8-19 0,7-17-1,6-13 1,3-11 0,1-1 0,-1 1-1,-3 13 1,-8 15 1,-9 21-1,-8 32 0,-13 23 0,-11 31 0,-13 26 1,-12 22-1,-6 15 0,-7 10 1,-1-1-1,-2-11 1,3-16-1,4-22 0,8-23 0,6-32 0,7-22 0,10-45 0,7-16 0,7-24 0,6-16 0,3-15 0,5-6 0,1 0 0,1 8 1,0 15-1,-3 16 0,-5 25 1,-4 24-1,-6 34 0,-5 24 0,-8 28 0,-5 23 0,-4 21 0,-9 18 1,2 14-1,-5 6 1,-1 0-1,-2-4 1,0-14 0,3-16-1,2-21 1,3-26-1,1-28 2,6-25-4,0-31 2,4-20-1,6-18 0,-2-15 0,5-7 1,1 2-1,3 6 0,2 16 0,3 18 1,1 24-1,-1 25 1,-1 32 0,-2 24-1,-4 19 2,-1 20-1,-5 15 1,-3 11-1,-2 5 1,-4 3 0,5-5-1,-5-11 1,6-11-1,-3-24 0,2-22 0,1-31 0,-6-25 0,14-42-1,-10-22 1,1-22 0,-5-16 0,-3-10-1,-3 1 0,-2 12 1,1 14-1,-2 24 1,-1 24-1,10 37 1,-9 13 0,9 33 1,0 20 0,0 17-1,4 12 1,1 10-1,-1 1 1,1-1-1,0-4 0,-1-10 1,1-9-1,0-19 0,2-16 0,1-21-1,1-19 1,4-15 0,1-13 0,6-5-1,2-3 1,6 6 0,0 7 0,3 12-1,0 12 1,0 12 0,0 10 0,-3 8 0,-5 5 0,-5 0 0,-1-1 0,-6-4-1,-1-5 1,-3-7 0,-2-6 0,1-9 0,-6-11 0,17 11 0,-4-11 0,0 0 0,2 0 0,1-3 0,0-2 0,-1-4 0,-2-5-1,-4-3 1,-2-4 0,-7-4 0,0-3 0,-5-8 0,-7-4-1,-5-8 1,-6-12 0,-4-13-1,-4-16 1,-4-15-1,-5-14 0,5-12 0,1-9 0,6-10 0,6 0 0,8 1-1,6 6 1,8 9 1,8 9-2,3 12 2,0 10 0,0 15 0,-1 14 0,-3 12 0,-4 14 0,-3 11 0,0 11 0,-5 13 0,5 12 0,-11 7 0,8 13 0,3 10 0,3 10 2,6 10-2,4 11 0,6 9 0,5 8 1,4 5-1,3 4 0,-3-2 2,2-4-2,-5-9 0,-2-9 0,-5-16 0,-2-14 0,-5-16 0,-2-17 0,-3-15 0,-1-14-2,-2-13 2,-3-11 0,-3-11 0,-5-7 0,-4-7 0,-7-5 0,-4-6 0,-3 0 0,-1 2 2,2 5-2,3 9 1,2 8 0,5 13 0,6 13 0,6 15 0,3 13-1,0 11 1,14 7-1,-4 7-1,1 5-2,6 6-5,-6-3-14,3-7-13,0-1-2</inkml:trace>
  <inkml:trace contextRef="#ctx0" brushRef="#br0" timeOffset="7536">1365 245 9,'-20'-13'18,"5"20"-3,-3 4-4,-1 5-4,-5 6-2,0 7 0,-6 3-1,-2 3-1,-4 1 3,-1 1-3,-1 0-1,3-2 2,3-8-1,3-3-2,5-5 0,9-7-1,15-12 1,-11 4-1,15-15 0,6-7 0,4-6 0,4-6 0,5-4 0,-2-3 1,2 0-1,-3 4 0,-3 5 0,-4 5 1,-5 11-1,-8 12 0,0 0 0,-12 9 0,-4 10 0,-3 6 0,-5 6 0,-3 3 0,-3 1 1,-2 1 1,0-4-1,1-2 0,0-6 0,5-6 2,2-5-2,8-8 0,5-5 0,11 0-1,0-25 1,12 7-1,5-6 0,5-2 0,4-3 0,1-4 0,-1 3 0,2 1 1,-4 0 0,-3 4-1,-5 5 1,-4 2 0,-5 5 0,-7 13 2,0 0-2,0 0-1,3 11 0,-3 7 2,0 7-2,3 10 0,4 13 0,4 9 0,5 10-2,4 9 2,1 5 0,0 5 0,-3 0-1,-2-1 2,-5-4-2,-4-8 1,-7-8 0,0-8 0,0-11-2,0-11 1,4-11-1,-4-24 1,13 5-1,-2-20 0,2-11 0,-3-7 0,1-6 1,-1-1 0,-3-1 0,-4 6 1,-3 8 0,0 8 0,0 19 0,-13 0 0,3 28-1,-1 15-1,-1 20-1,-4 12 1,0 20 0,-2 11-1,-2 13 0,-1 0 1,0-2 0,0-12 1,1-14 1,5-14 0,0-20 0,6-22 0,3-22 0,6-13 0,0-27 0,0-7 0,4-8 0,2-4 0,2 4 0,3 3 0,3 11 0,4 15 0,1 18 0,3 20 1,2 17-1,1 17 1,0 16-2,2 12 1,-2 11-3,-2 7-1,3-1 1,-3-2-1,1-6-1,-2-9-2,0-12 2,-3-16-4,-3-15 1,-4-15-9,-6-15-1</inkml:trace>
  <inkml:trace contextRef="#ctx0" brushRef="#br0" timeOffset="8836">938 2386 10,'-18'-4'18,"14"26"-10,8 18-3,5 18-1,2 18 4,0 18-3,4 16-1,-4 10-1,1 7 1,-4 2-3,-3-2 0,-5-14 0,3-11 0,-3-24 0,-5-17 1,2-24-1,-2-25 1,2-24-1,-3-20 2,0-23-3,-1-18 1,-2-18 0,0-15 0,0-10 0,2-2 2,1 1-1,6 8 0,-3 14 0,3 19 0,5 25-1,-2 25 1,-3 26 0,4 39-1,-4 22 0,0 22-1,0 20 1,-6 14-1,3 11 1,-3 5-2,-1-6 2,-1-7-2,-2-15 2,-2-14-1,-1-21 0,-2-22 0,0-24-1,-5-24 0,-1-15 1,-4-23 0,-3-15-1,-3-13 0,-3-8-1,-1-5 2,4 3-1,3 6 1,6 10 0,8 14-1,9 18 1,5 28 0,24 14 0,5 27 0,9 19 0,6 17 0,8 13 1,5 6-1,2 2 0,0-5 0,-1-8-1,-1-8-1,-2-11 0,-5-13-2,1-9-7,-4-12-8,-6-8-15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8:06.697"/>
    </inkml:context>
    <inkml:brush xml:id="br0">
      <inkml:brushProperty name="width" value="0.10583" units="cm"/>
      <inkml:brushProperty name="height" value="0.05292" units="cm"/>
      <inkml:brushProperty name="color" value="#7F7F7F"/>
      <inkml:brushProperty name="fitToCurve" value="1"/>
    </inkml:brush>
  </inkml:definitions>
  <inkml:trace contextRef="#ctx0" brushRef="#br0">784 3535 1,'-6'-12'11,"6"12"-3,0 0 0,-12 0-2,12 0-1,-14 15-1,4 2 1,-1 4 0,-2 7 2,-5 5-3,-1 7 2,-4 5-2,0 7 1,-6 3-1,1 5-1,-5 4 1,1 2-2,-3 6 1,1 5-1,-2 0 0,0 3 0,0 2 1,1-1-2,-4-1 1,4 0 0,0-9-1,1-6 0,3-5 0,6-6-1,3-5-5,4-8-5,9-4-16,9 0-8,0-10-1</inkml:trace>
  <inkml:trace contextRef="#ctx0" brushRef="#br0" timeOffset="594">906 3755 9,'-27'25'11,"16"-12"-1,0 4-3,1 5-1,-2 7 0,2 8 1,-3 9-2,1 13-1,0 9 1,1 11-1,-4 10 1,2 9 0,-1 7-2,0 2 2,-1 3-3,-1-3 0,-2 0-2,-3-6-2,4-7-5,-7-8-9,2-14-16,4-3 0</inkml:trace>
  <inkml:trace contextRef="#ctx0" brushRef="#br0" timeOffset="1166">1145 3629 8,'-9'23'11,"3"-12"3,0 2-7,-3 6 1,-2 2-2,0 7 0,-2 5-2,1 7 1,-1 5-1,3 5 0,-2 5 0,5 6 0,0 3-1,3 4 0,4 3-1,-3-1-1,3 3 1,0 1-1,3-3 1,0-2-1,0-2 2,0-4-2,1-5 0,1-1 1,-2-6-2,1 1 2,-1 2-1,2 0-1,-5 1 0,3 3 0,-3 5-1,-4 3-4,0 3-5,-3-1-14,-5-6-9,3 4-1</inkml:trace>
  <inkml:trace contextRef="#ctx0" brushRef="#br0" timeOffset="1880">1418 3514 2,'0'26'8,"0"-12"0,0 1 1,0 0-1,-3 3-1,0 0-1,3 5-1,-6-1 0,3 2-1,-2 2-1,2 3 0,-2-1 0,1 3 0,-1 2 0,0 2 1,-2-1 1,2 3-1,-1 0-1,1 2 0,-1-1 0,0 3 1,1-3-2,2-1 0,-2 3 0,2 1 0,3 2-1,-3 1 0,3 4-1,0 2 1,6 0-1,0 3 0,1-1 0,3 1 1,1-1-1,0 0 0,3-3 0,-1-1 1,-2-3-1,0-1 0,-2-5 1,-2-1-1,-4 1 0,-3-3 0,0 1 0,-6 3-1,-1 2-2,-4 1-5,1 4-14,0 4-14,-11-6 2</inkml:trace>
  <inkml:trace contextRef="#ctx0" brushRef="#br0" timeOffset="2828">2545 210 3,'0'0'13,"0"0"-2,-4 9-1,4 6-4,0 10 0,0 6-1,0 8 2,-6 7-3,1 10 1,-2 5-2,-1 10 0,-2 4 0,-2 7-1,-1 5 0,-3 3 0,1 6-2,-1 1 1,-2 0 0,2 0-1,-2 2 1,3-1-1,-2-3 2,2-1-1,1-1 0,0-2 0,2-2 1,0-4-1,-1-4 1,0-3-1,1-5 0,-3-2 0,-1-6 1,1-3-2,-1-6 1,0 0-1,0-5 0,3-2 0,-2-4 1,2-3-2,1-2 2,0-4-1,2-1 1,-1 0 0,1-1 1,1 0-1,1 1 0,2 0 1,0 1-1,1 1 0,1 1 1,1 4-1,3-2 0,-4 2 1,4 0 1,0 1-2,4 2 1,-1 0-1,1-1-1,3 1 2,0-1-2,1 2 1,1 0-1,0-3 1,0 3-1,1 0 1,0 0 0,1 0-1,1 1 1,-1 1-1,3 2 0,0 2 1,2 0-1,-1 2 0,0 1 0,0 2 0,2 3 1,0 1-1,-4 3 0,2 1 0,-1 2 0,-2-1 0,1 2 1,-4-2-1,-1-1 0,-2-5 1,-1 2-2,-5-7-1,4-3-3,-4-9-16,0-9-15,0-4 0,-4-17-2</inkml:trace>
  <inkml:trace contextRef="#ctx0" brushRef="#br0" timeOffset="3948">2856 193 2,'3'16'12,"-3"7"1,0 11-2,-3 10-2,-2 10 0,0 13-1,-6 6-2,1 12-1,-5 7 0,1 11 0,-3 5-3,-1 8-1,-3 5 1,1 9-1,0 8-1,-3 3 1,-1 5 0,-2 4-1,-2 1 0,-1-1 1,0-3 1,1-7 0,0-7 0,4-5-1,3-14 3,6-8-2,2-8 1,6-4-2,2-6 0,5 1 0,0-2 0,0 2 0,5-1 0,1 1-1,3-1 1,2 1 1,4-4 0,3 0-1,4-3 1,2 0-1,0-1 1,2 3-2,-3 0 1,-1 2-1,-2 2 1,-3-3-1,-5-1 0,-3-1-1,-2-2-2,-4-2-3,-3-1 0,-7-7-7,-3-2-12,-1-2-10,-12-12-1</inkml:trace>
  <inkml:trace contextRef="#ctx0" brushRef="#br0" timeOffset="4753">3084 0 1,'15'57'17,"-8"-12"0,-2 13-5,1 12-1,0 14-3,-3 10-3,0 15-2,-3 12-1,0 8 2,-7 8-3,0 5 1,-6 8-1,-2 3 0,-3 3 0,-1 1 0,-4-3 0,2 1 2,-2-3-2,3-3 0,0-1 1,4 0-1,-1-2 1,3-1-1,2-5 0,3 4 0,0 0 2,5-1 0,4 1 0,0 3 0,9-1-1,7 4 0,2 2-1,8 0 0,4-3 1,5-5-4,-3-6 1,2-13-4,-1-14-5,-7-12-17,-4-24-7,-1-12-1</inkml:trace>
  <inkml:trace contextRef="#ctx0" brushRef="#br0" timeOffset="5347">3028 1363 9,'-1'117'11,"8"-46"2,7 11-6,4 11 0,3 14-1,3 15-1,1 13-1,3 10-1,0 8-2,0 6 1,-4 5-2,0 2 0,-2 0 1,-1 0-1,-4-2 1,-3-1 0,-2-1 0,1 2 1,-3 2-1,-1-1 0,0-5-1,0-7-3,0-10-9,3-10-16,-6-28-1</inkml:trace>
  <inkml:trace contextRef="#ctx0" brushRef="#br0" timeOffset="23455">588 3775 8,'46'-92'12,"-25"53"1,-1 10-5,-8 6 0,-2 14-1,-10 9-2,-4 15-1,-10 13 0,-7 10-1,-8 15-1,-7 8-1,-7 9 0,-4 4 0,-3-1 1,2-4 0,4-7 0,6-12-1,8-16 0,11-16 0,19-18 0,-4-18 0,18-17 1,10-14-2,11-13 0,7-7 0,9-8 0,3 0 0,2 4 0,-3 5 0,-4 9 0,-9 14 1,-7 15-1,-12 16 1,-11 17-1,-10 16 1,-11 14 0,-9 8-1,-8 12 1,-7 8 0,-4 0-1,-5 2 1,-2-3-1,3-5 0,2-7 1,4-10-1,7-11 0,7-13 0,8-14 0,15 0 0,-4-28 0,14-4 0,8-9-1,7-7 1,5-5 0,4-3-1,3 3 1,2 4 0,-4 7-1,-3 10 1,-6 14 0,-7 11 0,-8 17 1,-11 15-1,-8 14 1,-12 16-1,-9 15 1,-9 12-1,-7 10 1,-4 5-1,-1 2 1,-2-3-1,8-10 0,4-14 0,12-15 0,10-21 0,10-23 0,11-23 0,11-21 0,13-17 1,10-16-1,8-9 2,7-5-2,2-1 1,0 9 0,-3 9-1,-9 16 1,-7 17-1,-15 24 0,-12 20 1,-18 23-1,-13 22 0,-12 20 0,-11 15 2,-8 14-2,-5 3 0,-6 3 0,2-5 0,2-13 0,8-15 1,9-21-1,9-21 0,12-26 0,13-22 1,13-25-1,13-19 0,14-18 1,11-13-1,12-12 0,7-4 1,8 1-1,3 7 0,-2 12 0,-7 13 0,-7 20 0,-13 22 1,-15 23-1,-15 27 0,-17 23 0,-14 18 0,-13 17 0,-11 10 1,-6 8-1,-5-1 0,1-9 1,4-11-1,7-21 0,9-20 1,11-29-1,14-25 1,14-31 0,15-24-1,13-24 2,13-16-2,12-15 3,6-3-3,4 3 1,3 8 1,-4 12-2,-5 20 0,-11 20 0,-11 25 0,-14 27 0,-14 23 0,-13 23 0,-15 27 0,-13 22 1,-13 17-1,-7 16 1,-9 8-1,-4 1 0,-3-3 0,7-12 1,5-18-1,10-24 0,13-25 1,15-33-1,14-27 0,20-31 1,16-25-1,10-21 0,11-17 0,9-10 0,7-2 0,0 5 0,-1 9 0,-7 15 0,-8 19 0,-10 26 1,-13 24-1,-15 24 0,-16 30 0,-14 23 0,-16 21 1,-11 22-1,-9 13 1,-8 10-1,-4 5 1,-1-2-1,1-11 0,9-17 1,9-18-1,11-28 0,13-28 1,14-30-1,14-30 0,16-29 1,13-21-1,10-19 0,12-12 0,4-5 0,7 3 0,0 6 1,-3 15-1,-8 19 0,-6 20-1,-14 27 2,-13 27-1,-16 25 0,-16 24 0,-16 26 0,-12 19 0,-12 20 0,-7 13 0,-7 6 0,-3 1 1,2-4-2,4-11 2,8-20-1,9-19 1,12-29-1,11-28 0,14-28 0,17-29 0,11-25 0,13-22 0,12-16 0,11-11-1,6-4 2,4 6-1,-2 10 0,-4 16 0,-8 19 0,-11 23 0,-14 25 0,-13 25 0,-17 25 0,-14 22 0,-14 20 1,-9 16-1,-10 14 0,-8 8 0,-3 2 0,-2-3 0,6-11 0,4-14 0,10-21 0,10-21 0,11-24 0,14-16 0,11-36 0,12-16 0,12-17 0,8-13 0,10-9 0,3-5 0,2 3 0,-1 6 0,-5 12 0,-8 14 0,-10 20 0,-10 20 0,-11 27 0,-13 20 0,-12 22 0,-9 19 0,-10 16 0,-7 10 0,-8 9 0,-1 0 0,0-9 0,3-7 0,6-16 0,8-17 0,11-24 0,11-17 0,14-24 0,12-20 0,12-16 0,9-13 0,9-9 0,6-7 0,5 2 0,0 3 0,-2 11-1,-6 12 1,-9 17 0,-6 19 0,-10 21 0,-11 19-1,-12 21 2,-6 14-1,-10 15 0,-6 10 0,-5 5 0,-4-1 0,1-9 0,4-10 0,3-18 0,6-15 0,8-22 0,6-17 0,20-24 0,1-15 1,4-15-2,8-10 2,2-6-1,1-3 0,-1 2-1,-3 8 1,-2 9 0,-7 14-1,-5 15 1,-8 17 0,-10 8-1,0 27 1,-11 5 0,-3 9 0,-2 8 0,-3 2 0,0 0 0,2-4 1,1-9-1,5-9 0,3-14 0,8-15 0,-4-15 0,9-14 0,4-13 0,3-10 0,4-6 0,2-5-1,1 0 1,1 6 0,-4 8 0,0 11-1,-4 16 1,-3 17-1,-4 17 1,-5 16 0,-4 18 0,-5 8-1,-1 9 1,-3 3 1,-1-1-1,1-4 0,1-6 0,2-11 1,4-13-2,6-9 1,4-13 0,5-12 0,5-11 0,2-12 0,0-8 0,-1-8 0,-2-5 0,-1-5-1,-8-4 1,-4-4-1,-4-2 1,-9-1 0,-4-3 0,-5-6 0,-4-2-1,-4-2 1,1-1 0,-1 5 0,5 6 1,3 9-1,4 10 0,6 13 0,4 13 0,8 21 0,0 0 1,-9 22-1,9 8-1,0 10 0,0 11 0,-5 5 1,2 2-2,-4-3 2,1-5-1,-1-11 0,-1-13 1,8-26 0,-14-8 0,9-25-1,2-18 1,3-13 0,0-15-1,3-9 1,2-4-1,1 2 1,0 10-2,-1 12 2,-1 14-1,-4 19 1,0 25 1,-4 21-1,-7 23 2,-6 20-2,-6 17 1,-5 14 0,-6 9-1,-1 3 1,-4-5 0,3-9 0,2-17-1,5-18 0,5-23 1,6-25-1,9-24 0,9-21 0,5-19 0,6-13-1,7-11 1,2-5 0,3 1-1,0 5 1,1 11 0,-5 15 0,-6 16 0,-3 19 0,-10 26 0,0 0 1,-20 39-1,-2 8 1,-8 13-1,-5 11 1,-5 5-1,-2 5 1,-1-3-1,1-6 1,4-9-1,7-16 0,3-18 0,9-20 0,7-21 0,8-21 0,8-18 0,5-15 0,6-10-1,3-6 1,5 0-1,-1 5 1,-1 13-1,-4 11 1,-5 17-1,-6 18 1,-6 18 1,-12 13-1,-7 15 0,-6 10 0,-6 9 1,-3 6-1,-4 0 0,1 0 1,0-4-1,4-8 1,5-9-1,6-10 0,7-17 0,15-5 0,-4-34 0,14-6 0,8-13-1,5-11 1,2-8-1,3-1 1,0 2 0,-5 5-1,-4 12 2,-5 11-1,-10 15 1,-10 14-1,-7 14 1,-8 16 0,-6 10-1,-6 10 1,-7 7 0,-2 4-1,-4 4 1,-1 3 0,1 0 0,3-1 0,4-5-1,4 0-1,11-2-4,5-6-11,13-3-20,10-3-2,7-7 0</inkml:trace>
  <inkml:trace contextRef="#ctx0" brushRef="#br0" timeOffset="50753">3081 1289 13,'-6'105'15,"6"-38"-2,0 6-3,0 8-3,8 9-1,-1 4-2,3 5-1,1 4-1,3-3-1,0-4 0,-1-7 0,0-11-1,1-13-1,-3-17 2,0-17-1,-2-21 0,-9-10 0,10-22 0,-7-9-1,-3-9 1,0-4 1,0-2-1,0-3 0,0 0 0,0 2 0,0-1 0,0 4 1,0-1 1,0 5 0,0 3 0,-3 6 0,3 7 0,0 7 1,0 17-2,0 0 2,4 10-3,2 15 1,0 10-1,2 10 0,0 9 0,2 8 0,-1 5-1,2 2 0,-2-1 0,0-5 0,1-4 0,0-10-1,0-9 1,1-11-1,-2-11 2,1-12-1,-1-13 0,-3-11 2,-1-13-1,-2-10 1,-3-8 0,-3-11 0,-2-8 0,-4-1 2,-3-5-2,-1 0 0,-3 1 0,-4 5 0,0 2-1,-2 8 1,0 8-1,1 8 0,0 10 1,5 10-1,1 9 1,15 13 0,-10 7-1,14 16 1,8 9 0,6 11 1,6 11-2,5 8-3,3 11-1,2 2-4,-1 7-8,-2 1-8,-9-1-8</inkml:trace>
  <inkml:trace contextRef="#ctx0" brushRef="#br0" timeOffset="51776">2856 1929 3,'-24'24'15,"13"-4"0,0 7-5,1 8-1,0 11 0,-4 8-4,3 12 0,-3 9-2,0 9-1,-1 7 1,-3 5-2,-1-2 3,1-7-3,-2-10 1,3-11 1,1-16-2,4-15 1,2-18-1,10-17-1,-13-16 1,10-14-1,3-12-1,-3-10 1,3-6 0,0-1 1,-3 6-1,3 6 1,-5 13-1,-2 17 0,7 17 0,-13 20 1,2 18-1,-3 18 0,-2 11 0,-3 12 0,-2 5 1,0 5 0,-1 0 0,3-3 0,3-8 1,5-14-1,4-14 0,7-16 0,7-18-1,5-16 0,2-13 0,5-15 0,1-9 0,0-3 0,0-1 0,-4 2 1,-1 7-1,-6 10 2,-2 8-2,-7 14 0,0 17 0,0 12 0,-7 13 1,2 13-1,-1 12 0,6 10 0,0 5 0,0 3 0,9 1 1,3 0 0,3-3-1,4-4 1,3-5-1,2-7 1,1-3-2,1-5 1,1-7-1,-3-8-1,-2-4-1,-3-7 0,-4-6 0,-4-5 1,-6-6 0,-5-6 0,0-10 1,-17 5 0,1-10 0,-2-5 1,-5-7-1,-2-7 1,0-6 0,-5-5-1,4-6 1,-2-9-2,1-5 2,2-7 0,3-4 2,4 2-2,5 4 1,3 6 0,5 11 0,5 13 0,6 16 0,5 22-1,3 22 1,4 16 0,1 18 0,3 14 0,0 10 0,1 7-1,-1 3 0,0-4 1,-1-6-1,1-11 0,-2-15 0,1-15-1,-2-19 1,0-16 0,-4-19 0,0-14 0,-2-10 0,-3-3 0,-1-2 0,-3 5 1,-3 4 1,-3 9-1,0 9-1,0 9 1,-13 13 0,1 7-1,-5 6 0,-1 5 0,-3 6 1,-1 3-2,-2 0 2,-2-1-1,-1-5 0,-1-7 2,0-6-2,0-10 0,0-6-2,0-10 2,0-10 0,3-6-1,2-10 1,2-7-1,4-10 1,1-8 0,3-13 0,3-10 0,2-10 0,3-10 0,0-8 0,2-2 0,0-3 0,-1 1-1,4 8 1,-3 8-1,3 14 1,0 12-2,0 12 2,0 13 0,0 14 2,0 13-2,0 17 1,0 0-1,-12 3 1,5 17 0,-2 9-1,-2 9 1,-2 9-1,0 8 2,1 7-2,-1 3 1,2 3-1,0 1 1,4-7-1,0-4 1,3-10-1,4-10 0,-3-10 0,3-11 0,0-17 0,0-9 0,0-13-1,0-10 1,0-11 0,-6-5-1,-1-7 1,0-4 0,-4 2 0,-1 0-1,-4 2 1,-2 9 0,-2 7 0,-2 6 0,-3 7 1,-5 5-1,1 7 0,-1 3 0,1 4 0,1 3 0,3 4 0,1 3 0,5 4 0,3 2 0,7 5 0,4 4 0,5 2 0,6 2 0,5 1 0,3 0 0,4 2 0,3-1 0,0-2 0,0 1 1,-1-2-1,-4-2 0,-3-2 0,-3-2 0,-4-5 0,-6-10 0,5 11 0,-5-11 0,-3-11 0,-1-3-1,-2-4 1,-2-2 0,1-5 0,-3 1 0,2 2 0,-2 3 0,2 4 0,1 5 0,7 10 0,-13-9 1,13 9-1,-7 13 0,7-1 0,0 7 1,0 3-1,5 4 0,1 5 0,0 2 0,0 3 1,2 2 0,-1 2-1,2 0 1,-1 2-1,1 1 1,0 0-1,1 1 1,1-2-1,-1 0 0,-1-2 0,0-2 1,1-2-1,-2-1 0,0-2 0,1-2 0,-1 0 0,0-3 1,0-1-1,0-1-1,0 0 1,-1-2 0,1-2 0,-2 0-1,0-2 1,1-1 0,-1 0 0,-2-2 0,2-2 0,-1-2 0,0-1 0,0-1 0,2 1 0,-1-2 0,0 0 0,-6-10 0,13 17 0,-13-17 0,16 16 0,-7-9 0,-9-7-1,18 11 1,-18-11 0,21 8 0,-11-8 0,3 0 1,1 0-1,3 0 0,2-6 1,3 1-1,3-2 0,3 2 1,6-2-1,3 2 0,3 1 2,4 4-2,-1 0 0,3 0 0,2 4 0,1 2 1,-2 4-1,0 2 0,-2 4 0,1 2 2,-1 3-2,1 1 0,-4 1 1,-4 0-1,-2-3 0,-4-3 2,-5-7-2,-7-10 0,-8-11 0,-9-11 0,-7-16-2,-9-13 2,-8-17 0,-6-13 0,-4-18-1,-3-10 1,1-12-2,2-6 2,4-9-1,3-2 1,6-1-2,6 4 2,3 10 0,4 10 0,5 13-1,0 15 1,6 16 0,-1 18 1,1 17-1,-1 18-1,-5 18 1,15 10 1,-8 20-1,-1 13-1,2 16 1,-2 14 0,2 12 0,0 10-1,2 7 1,3 4 0,2-6 0,4-4 0,4-11 0,2-16 1,4-19-1,0-18 0,-2-22-1,0-20 1,-5-18-1,-5-17 1,-3-15-1,-5-12 1,-5-11-1,-4-8 1,-9-3 0,-4-7 0,-4 1 0,-6 0 0,-5 5 0,-5 3 0,-2 7 1,0 9-1,3 10 1,4 11-1,4 10 0,5 10 1,4 7-1,7 10 0,4 4 0,4 5 0,0 9 0,7-12 0,-7 12 0,20 0 0,-3 6 0,4 11 1,5 12-1,1 12 0,4 11 1,2 12-1,0 13 0,1 9 0,0 7 0,-3 7 0,-1 0 0,-1 3 0,-3-4 0,1-2 0,-1-7-1,-2-6 2,1-9-2,-3-13 2,1-12-2,-2-12 1,-3-11 0,-1-13 0,-6-14-1,0-7 1,-7-13 0,-4-11-1,-5-9 1,-5-9 0,-2-6-1,-4-2 1,1-2 0,1 1 0,-1 5 0,3 8 1,5 11-1,2 11 1,1 14-1,4 9 1,0 26 0,3 9-1,1 12 2,1 13-1,-5 8-1,4 8 0,1 6-4,-5-2-5,3-7-24,-3 0-1,-6-17-1</inkml:trace>
  <inkml:trace contextRef="#ctx0" brushRef="#br0" timeOffset="55522">1093 3752 1,'-29'13'19,"15"-9"-2,4 1-3,0 0-3,10-5-4,-9 23-2,9-2-2,0 7 1,5 8-1,0 7-3,3 2 1,1 2-1,0-5 1,2-6-1,0-13 0,2-13 0,0-14 0,-1-16 1,3-14 0,-1-14 1,1-7-1,0-8 1,1 0 0,0 2-1,-1 8 1,-2 5-1,-1 15 1,-2 10 2,-1 11-3,-9 12 2,15 13-1,-9 6 0,1 9 0,0 5 0,2 4-1,0 7 0,3 4 1,-2 0-1,2-1 1,-2-4-2,-2-4 1,1-10-1,-3-6 0,-6-23 0,11 5 0,-8-21 0,-3-11 0,3-10-1,-3-6 1,0-6-2,-4-1 2,4 4 0,-6 4-1,6 8 1,-4 10 0,4 11 0,0 13 0,0 0 1,14 16-1,-6 2 2,3 7-2,1 5 1,3 6 1,5 3-2,1 7 1,0 6-1,2 5 1,0 2-1,-1 3 0,1-7 0,-4-5-1,-2-9 0,-4-9 1,-1-17-2,-12-15 2,14-9-1,-11-14-1,-3-12 2,-4-8-1,-2-4 1,0-3 0,-3 2 0,2 3 0,-1 8 0,3 5 0,-1 12 1,3 4 1,3 16-2,-3-11 1,3 11-1,0 10 2,0-10-2,9 21 0,-2-7 0,0 5 1,4 3-1,-2 4 0,4 3 0,-2 3 1,1 3-1,0 2 0,0 3 0,1 1 1,-1 2-1,0-2 0,0-1 0,-1-2 0,-2 1 0,2 0-1,-1-5 1,-3 0 0,2-4 0,-3-1-1,0-3 1,-3-3 0,1-3 0,-4-1 0,0-1 0,3 0 0,-3 1 0,0 1 0,0 2 0,0 0 0,4 0 0,-4-2 0,0 1-1,0-1 2,0 1-2,0-2 1,0 1 0,0-1 0,-4 2 0,4 1 0,-4 0 0,4 2 0,-6 1 1,2 0-2,0 3 1,4-3-2,-7 0 4,1-2-4,0-3 4,-2-3-4,0-5 2,-4-2 0,0-3 0,-2-3 0,-1-4 0,-3 0 0,-1-4 0,0-3 0,-3-4 0,1-5 2,-2-4-2,-4-1 0,1-3 0,-1 0 1,-1 0-1,2 1 1,0 4-1,1 2 0,1 3 0,3 2 1,3 1-1,1 3 0,3 2 0,2 3 0,3 3 0,9 0 1,-11 14-1,11-2 0,0 5 0,7 1 0,0-1 0,2 1 0,2-2 0,1-4 0,-1-6 0,2-6 0,-2-4 0,-1-7 0,-2-7 0,-2-8-1,-1-8 1,-5-3 0,0 0 0,0-1-1,-5 3 2,0 7-1,-2 8 0,-2 10 0,-2 10 0,-2 11 0,-1 10 1,-4 8-1,0 6 0,-3 5 0,-2 4 1,-1 1-2,2-2 1,0-6 0,1-7 0,2-6 0,2-9 0,1-7-1,2-8 1,4-9 0,-1-3 0,0-2 1,0 1-1,3-1 0,-1 1 0,1 3 1,1 1-1,7 9 0,-16-7 0,16 7 0,-16 7 0,16-7 0,-18 16 0,10-2-1,0 2 2,0 0-2,0 0 1,2 0 0,0-6 0,0 0 0,6-10 0,-12 8 0,12-8 0,-12 0 0,12 0-1,-12-11 1,12 11 0,-16-12 0,16 12 1,-14-19-1,6 7 0,-2-4 0,1-2 0,0-4 1,-1-4-2,1-6 2,-3-4-1,2-1 0,-1 0 0,1-2 0,-1 1 1,-2 2-1,-1 2 0,1 4 0,-3 6 1,0 3-1,-3 5 0,-1 4 1,-2 5-1,-1 4 1,0 3-1,1 0 0,0 4 0,2-4 0,2 0 0,2 0 0,2-3 0,1-4 0,4-2 0,0 1 0,1-2 0,8 10 0,-16-16 0,16 16 0,-18-8 0,8 8 0,-2 0 0,-2 3 1,-2 0-1,0 2 0,-2 1 0,-1 1 0,-2 1 0,-1 2 0,-1 2 0,-1 2 1,1 1-1,0 0 0,0 0 0,0-1 0,2-2 0,2 1 0,1-4 0,2 1 1,1-3-1,3-1 0,1 0-1,11-6 1,-14 6 0,14-6 0,0 0 0,-6-10-1,6-2 1,6-4 0,0-6 0,1-3 0,1-5 0,5-7 0,0-4 0,4-4 1,0-2-1,5-4 1,3-2-1,2-2 0,1-2 0,1 2 1,-2 1-1,0 1-1,-3 2 1,-3 6 0,-5 3 0,-3 4 0,-5 7 1,-2 5-1,-6 9 0,0 5 1,0 12-1,-9 0 1,0 8-1,-1 10 1,-3 7-1,-2 8 2,-1 5-2,-3 7 0,1 6 0,-3 3 2,3 1-2,-1-3 0,4-4 0,1-7 0,1-7 0,5-7 0,5-11-2,3-16 2,0 0 0,17 0 0,0-11-2,2-7 2,5-6 0,3-5 0,1-4 0,1-4-2,2-2-3,-7-7-17,-1-1-13,0 3-2,-9-3-1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8:45.245"/>
    </inkml:context>
    <inkml:brush xml:id="br0">
      <inkml:brushProperty name="width" value="0.10583" units="cm"/>
      <inkml:brushProperty name="height" value="0.05292" units="cm"/>
      <inkml:brushProperty name="color" value="#7F7F7F"/>
      <inkml:brushProperty name="fitToCurve" value="1"/>
    </inkml:brush>
  </inkml:definitions>
  <inkml:trace contextRef="#ctx0" brushRef="#br0">127 287 13,'-9'-9'10,"9"9"2,0 0-5,0 15 2,0-15-3,14 22-1,-3-4-1,7 5 1,3 3-1,6 3 0,3 1-2,4 1 2,-1-1-3,-2-3 1,2-5 0,-7-5-2,-2-4 0,-6-5 1,-8-8 0,-10 0 0,0-11 0,-9-2 0,-9-4 0,-2-7 1,-11 1-2,-1-4 1,-6 0-2,-3 2 2,-3 0-2,3 4 1,0 0-1,3 6 1,8 0 0,2 3-1,6 4 1,7 1 0,15 7 0,0 0 0,0 0-1,10 15 1,10 4 0,4 6 1,7 4 0,5 4-1,4 0 1,3 3 0,1-2-1,1-2 1,-4-3-1,-5-3 0,-4-2 0,-5-5 0,-8-1 1,-6-7-1,-13-11 2,0 0-2,0 0 1,-14-22-1,-6-4 0,-5-6 1,-6-5-1,0-5 0,-4-2 0,1 5-1,2 4 1,2 6 0,4 7-1,6 6 1,5 9 0,3 7-2,8 14 2,4 5 2,4 7-2,6 6 0,1 6 0,4 3 0,1 2 1,0-3-1,0-7 0,-1-10-1,-2-10 1,1-13 0,-2-14 0,-1-11 0,0-10 0,0-9 1,-2-5-1,0 2-1,0 1 1,-2 7 0,-2 7 0,1 7 0,-3 9 1,-3 16-2,0 0 2,0 18-1,-6 6 1,2 7-1,1 4 1,0 4-1,3 0 1,0-2-1,3-1 0,2-6 0,4-7 0,3-8 0,2-8 0,0-7 0,4-6 0,0-9 0,-1-5 0,2-8 2,-2-5-4,-1 1 2,-3-1 0,-1 4 0,-3 7 0,-3 5 0,-6 17 0,0 0 0,0 23 2,-6 3-2,-1 10 1,-2 4-1,-1 8 0,-1 0 1,4-3-1,-2-4 0,3-5-1,2-9 1,4-9 0,0-18 0,0 0 0,16-17-1,-5-13 2,3-6-1,2-10 0,2-5 0,0-2 0,1 3 0,-2 5 0,-2 9 0,-1 10 0,-4 11-1,-10 15 2,9 16-2,-9 10 2,-6 8 0,-2 8-1,-2 4 1,0 4-1,-3-1 0,2-3 1,1-4-1,1-8 0,2-7 0,4-11 0,3-16 0,0 0 0,8-13-1,1-14 1,3-6 0,1-8 0,2-1 1,1-3-1,1 3 0,-3 7 0,0 8 0,-4 11 1,-10 16-1,13-3 0,-13 17-1,0 11 2,-6 10-1,-1 4 0,0 3 0,-3 6 0,1-2 0,1-4 0,1-7 0,4-7-1,3-10 1,0-18 0,0 0 0,18-18 0,-6-10 0,4-7 0,3-5 0,1-5 1,1 4-1,0-1 1,0 8 0,-2 6-1,-3 9 1,-6 9-1,-10 10 1,11 10-1,-11 7 0,-6 9 0,-3 6 0,0 5 0,-4 0-1,2 2 1,0-3 1,2-4-2,1-7 1,4-5 0,4-9 0,0-11 0,0 0 0,16-10 0,-5-8-1,2-9 1,3-2 0,0-3 0,2-2 0,0 1 0,-2 4 0,0 3 1,-4 8-1,-1 8 0,-11 10 0,0 0 0,5 24 1,-11 4-1,-4 5 0,-3 8 0,-1 5 0,-3 1 0,2-3 0,0-4 0,4-7 0,2-9 0,4-9 0,5-15 0,0 0 0,13-24 0,1-2 0,3-8 0,4-5 0,3-3 0,2-1 0,2 2 0,-2 3 0,0 7 0,-5 7 1,-3 9-1,-6 8 0,-12 7 0,7 17 2,-13 7-2,-5 8 1,-6 7-1,-1 4 0,-2 4 0,0-2 0,2-1 0,2-6 0,3-8 0,6-6 0,4-11 0,3-13 0,11 0-1,1-16 1,5-11 0,3-7 0,5-6 0,2-7 0,-1 0 0,1 1 0,-2 5 0,-3 8 0,-4 8 0,-5 10 1,-13 15-1,12 3 0,-15 17 0,-4 8 0,-4 8 0,-3 5 2,-3 2-4,1 0 4,0-3-4,3-4 2,1-8 0,5-10 0,7-18 0,0 0 0,11-10 0,4-15-1,3-10 2,4-8-2,3-6 2,0-1-2,-1 0 2,-2 6-1,-4 5 2,-4 9-2,-6 11 0,-8 19 0,0 0 0,0 0 1,-15 27-1,2-4-1,-2 4 1,-1 0 0,3-3 0,-1-5 0,5-6 0,9-13 0,-12 0 0,12-7 0,0-10 0,3-2 0,2-2 0,1-2 0,1 1 0,0 3 0,-1 3 0,0 4-2,-6 12 2,11-10 0,-11 10 0,0 0 0,10 17 0,-10-7 0,4 1 0,-1-2 0,-3-9 0,6 12 0,-6-12 0,0 0-1,14-18 2,-9 2-1,0-5 0,0-4 0,0-4 0,-2 0 0,-3 0 0,0 1-1,0 1 1,-9 1-2,-4 2 4,-5 5-4,-5 1 2,-4 2 0,-2-1 0,-3 1 0,1 0 0,1-2 0,2 2 0,7-2 0,3 2 0,5 1 0,7 2-1,6 3 1,0 10 0,7-7 0,6 7 0,4 8 0,2 3 0,3 5 0,6 4 0,0 0 0,2 3-1,-1-1 2,-2-2-1,-3-2 0,-5-6 0,-3-5 0,-16-7 0,12-3 0,-15-9 1,-4-3-1,-4-5 0,-5-4 0,-3-4 0,-3-2 0,-2-3 0,2 2 0,2 4 0,2 4 0,5 6 0,6 5 0,7 12 0,9 3 0,7 8 0,6 7 0,7 6 0,3 4 0,4 0 0,0 3 2,-1-2-2,-2-1 0,-4-4-2,-5-5 4,-5-6-2,-7-7 0,-12-6 0,10-10 0,-14-7 0,-3-6 1,-6-5-1,-1-5 0,-1-1 2,0 2-4,3 4 2,0 6 0,4 8 0,8 14 0,0 0 0,0 0 0,8 21 0,4 0 0,2 3 0,2 2 0,3-1-1,-1-2 1,0-4 0,-2-3 0,-1-4 0,-3-6 0,-12-6 0,15-5 0,-15 5 0,3-22 0,-3 7 0,0-1 0,-5 0 0,5 1 0,0 2 0,-3 2 0,3 11 0,0-12 1,0 12-1,0 0 0,0 0 0,-7 14 0,2-2 0,-1 4 0,1 2 0,-1 1 2,1 2-2,-1-2 0,3-3 0,3-2 0,0-14-2,0 0 2,0 0 0,0 0 0,3-24 0,-3 6 0,0-1 2,0-2-2,-6 2 0,-1-1 0,-5 4 0,-2 2 0,-4 1 1,-3 5-1,-1 2 0,-4 3 0,1 3 0,-1 0 0,1 6 0,0-3 0,4-3 0,1 3 0,3-3 0,3-3 0,4-2 0,10 5 0,-10-10-1,10 10 1,0 0 0,11-6 0,-2 9 0,5 1 0,0 1 0,4 5 0,-1-2 0,2 2 0,1 1 0,-1 0 0,1 1 0,-2-1 0,-1 3 0,-1-1 0,-3 1 0,-2-1 0,-2 2 0,-3-1 0,-1 1 0,-5-1 0,4 1 0,-4 0 0,0 0 0,0-2 0,0 2-2,0-3 2,0 1-1,-4 1-1,4 3 1,-6 0 2,1 2-2,-2-1 2,-1 2-1,-3-1 0,-1-2 0,-2 0 0,-3-6 2,0-1-4,-4-3 2,-1-3-1,-2-4 1,-2 0 0,-2-3 0,0-3 1,1-2-1,-1 1 2,1-1-2,4 1 1,2 0-1,2 3 2,2-1-2,4 2 0,0 0 0,2 3 0,1-4 0,1 4 0,-1-3 0,10 3 0,-13 0 0,13 0 0,0 0 1,-8 12-2,8-12 2,13 16-2,-1-7 1,4 0 0,4 1 0,2-1-2,1 0 2,0-4 0,-2 1 0,-2-2 0,-5-4 2,-3 4-2,-11-4 1,0 0 1,0 0-2,-15-14 1,-1 7-1,-6-2 1,-4 0 0,-4-1 0,-1 3-1,1 2 1,-1 5-1,7 0 0,4 5-2,6 4-7,14 2-14,9 3-11,4-7-2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28:50.345"/>
    </inkml:context>
    <inkml:brush xml:id="br0">
      <inkml:brushProperty name="width" value="0.10583" units="cm"/>
      <inkml:brushProperty name="height" value="0.05292" units="cm"/>
      <inkml:brushProperty name="color" value="#7F7F7F"/>
      <inkml:brushProperty name="fitToCurve" value="1"/>
    </inkml:brush>
  </inkml:definitions>
  <inkml:trace contextRef="#ctx0" brushRef="#br0">58 72 4,'0'0'10,"9"6"-2,1-3-2,1 1 1,5 1-2,0-1 0,3-4 1,3 4-1,-1-4-1,1 0-1,-1 0 0,-2 0 0,-5 0-1,0-3 1,-4 3-1,-10 0 2,0 0 0,0 0-2,0 0 2,0 0-2,-17 0 0,3 0-1,-4 4 0,-2 0-1,-2 0 1,-1 2-1,0-2 0,2-1 1,2 0 0,5-3-1,4 0 0,10 0 1,0 0-1,0 0 0,14-6 1,3 2-1,6 0 2,3 0-2,4-1 1,1 0 0,0-1-1,-2 1 1,-2-2 0,-4 2-1,-6 0 2,-4 2 0,-13 3-1,10-4 0,-10 4 0,-9 0 0,-1-4 0,-5 4 0,-3-6 0,-4 2-1,-1-1 0,2 1 0,-1-2 0,3 2 0,2-3 0,6 3 0,1-2 0,10 6 0,0 0 0,3-10 0,8 10 0,2 0 1,5 0-1,3 0 0,1 6 0,4-3 2,-2 2-2,1 0 0,-4-1 0,-3-2 1,-4 2-1,-2-4 0,-12 0 2,11 0-2,-11 0 1,0 0-1,-11-4 2,1 4-2,-3-6 1,-1 6-1,0-6 0,0 6 0,2-4 0,3 4 0,9 0 0,0 0 0,0 0-1,10 0 1,6 0 0,3 4 0,2-1 0,4-3 0,2 4 0,0-4 0,-2 5 0,-1-5 0,-5 4 0,-1-4 1,-5 4-1,-4-4 0,-9 0 0,0 0 1,0 0-1,0 0 0,-21 3 1,8-3-1,-5 0 0,-1-3 0,-2 3 0,-1 3 0,0 0 0,1 2 0,1 3 0,2 0-1,2 0 1,1 0-1,2 1 1,-1-1-1,1-1-1,-2-2 2,-1 0 0,-1-1-1,-3 0 1,0-4 0,-4 0 0,1 0 0,-1 0 0,0-7 0,1 3-2,-1-1 2,4 0 0,2 0 0,1 2-1,4-2-3,13 5-2,-9 0-10,9 0-17,20 5-3</inkml:trace>
  <inkml:trace contextRef="#ctx0" brushRef="#br0" timeOffset="1511">247 385 6,'0'-17'10,"0"17"0,0-10-2,0 10-3,0 0-1,0 0 0,0 0-2,0 0 1,0 0-1,9 3 2,-9-3-1,14 14 0,-2-3-1,-1-1 1,3 1-1,1 0 0,1 2-1,-2-1 0,2 1-1,-3-2 1,-1-2-1,-3 0 1,-9-9-1,14 9 2,-14-9-1,0 0 2,0 0-1,0-11 0,0 2-1,-9-4 3,1-2-2,-4-3 0,-1-3 0,-2 2-1,0-1 1,2 0-2,1 4 2,3 5-2,9 11 0,-7-9 1,7 9-1,13 16 1,2 2-1,2 6 1,6 6-1,3 3 1,2 8-1,2 2 0,-1-1 0,1 3-1,-2-3 2,-3-3-2,-2-6 2,-5-6-1,-2-8 0,-4-5 0,-12-14 0,10 6 0,-10-6 2,-5-20-2,-3 3 0,-2-6 1,-3-4-1,-2-3 0,-1-1 0,1 3 1,2 3-1,2 5 0,2 4 0,9 16 1,0 0-1,0 0 0,0 17 0,6 5 0,5 6 1,-1 5-1,2 3 0,1-1 0,0 0 0,-1-6 0,-3-4 0,0-8 0,-2-7 0,-7-10 0,0 0 0,8-16 1,-8-5-1,-5-3 0,-1-8 0,-2-2 1,0-4-1,-1 2 1,0 4-1,2 6 0,1 9 1,6 17-1,0 0 0,0 9 0,6 15 0,3 7 0,1 3 1,2 3-2,3-1 1,-1-4 0,1-3 0,-1-7 0,-1-5 0,-1-8 0,-1-6 0,-2-7 0,-2-6 0,-2-4 0,-5-7 0,3-2 0,-3 0 0,0 1 1,0 1-2,0 2 1,4 7 0,-4 12 0,17-3 0,-6 12 0,4 3 0,1 3 0,3 4 0,1 3 0,-2-3 0,-2 0 0,-2-2 0,-2-6 1,-12-11-1,12 12 0,-12-12 0,0 0 0,-12-19 0,-1 1 0,-2-1 0,-7-6 1,-4-4-1,-4-3 0,1 1 0,-1 3 0,4 2 0,3 5 0,6 6 0,8 5-1,9 10 1,9 6 0,8 5 0,10 3 0,7 5 0,7 3 0,5-1 0,6 3 0,0-2 0,-1-4 0,-5-3 0,-5-3 0,-9-7 0,-7-5 0,-9-4 0,-12-7 1,-7-2-1,-11 0 0,-5-1 2,-10 0-2,-6 1 0,-7 2 0,-1 4 1,-1 4-1,2 3 0,4 0 0,6 0-1,5 6 1,12-2 0,15-4 0,0 0-2,9 5 2,10-5 0,8 0-1,6 0 1,5 0 0,4-5 0,1 2 0,3-3 0,-3 0 0,0-3 0,-4-2 0,-3 2 0,-5-1 1,-5 2-1,-8 1 0,-6 1 0,-12 6 2,0 0-2,0 0 0,-25 0 1,0 7-1,-6 4 0,-6 0 0,-4 5 2,-2 0-2,-4 2 0,1 0 0,5-1 0,4-3 0,7-2-2,8-3 2,9-5 0,13-4-1,0 0 1,28 0 0,-2-8 0,8 1-2,5-2 4,5 1-2,2-2 0,-2-2 0,-3 0 0,-3 0 0,-5 0 0,-6 3 0,-7 0 0,-8 2 1,-12 7-1,0 0 2,-15 0-2,-7 11 0,-7 4 1,-7 5-1,-7 4 0,-4 6 0,-5 0 0,1 2 0,2-3 0,5-1-1,4-6 1,9-4 0,6-6 0,9-4-2,16-8 2,0 0 0,0 0-1,23-10 1,2 0 0,6-4 0,5-2 0,4-4 0,4-3 0,2-4 0,1 1 0,-3-2 0,-2 0 0,-1 0 0,-4 3 0,-2 2 0,-2 7 0,-5 1 0,-5 4 0,-1 4 0,-5 2 0,-4 5 1,-13 0-1,13-3 0,-13 3 2,0 0-2,-16 3 0,3-3 1,-4 7-1,-5-2 0,-1 2 0,-3 4 0,-3-1 0,-1 3 0,1 1 0,1-1 0,1 2 0,3-1 0,3-1 0,2-2 0,4-1 0,3-2 0,3-2 0,9-6 0,-12 6-1,12-6-4,0 0-3,0 0-18,0 10-10,0-10 1</inkml:trace>
  <inkml:trace contextRef="#ctx0" brushRef="#br0" timeOffset="4060">822 1231 10,'0'0'12,"-6"11"0,3-1-5,-1 4 0,-2 4-1,0 5-2,0 1 1,-3 5-2,2-1 1,-2 0-1,1-4-1,1-4 2,3-9-2,4-11 1,0 0-2,-5-19 0,8-5 0,3-5-1,1-7 1,2 0-1,-1 0 0,2 5 0,-1 4 2,0 9-1,-6 7 0,-3 11 0,0 0 0,9 22 0,-12 1 0,0 5 0,-2 5 0,0 4-1,1 3 1,-1 1-1,2-2 0,0-1 1,3-1-1,0-5 0,0-5 0,4-6 0,0-7 0,-4-14 0,15 5 0,-15-5 0,16-27 0,-8 5-1,-2-6 1,-2-4 0,1-3 1,-5 0-1,0 1 0,-5 1 0,-4 5 1,1 3 1,-3 7-1,1 7 0,-2 6 0,-1 8 0,2 5-1,2 10 2,2 4-1,0 7-1,3 3 0,4 4 0,0 5 0,0 1 1,4 0-1,2 0 0,1-2 0,-1 0 0,0-1 0,0-1 1,-3-2-2,1-2 1,-4 0 0,0-3 0,0-3 0,0-3 0,0-7 0,-4-2 0,4-7 0,0-9 0,-8 11 0,8-11 0,0 0 1,-12 0-1,12 0 0,-11 0 0,11 0 0,-9 0 0,9 0-1,-5 10 1,5 0 0,0 2 0,0 3 0,0 3 0,0 3 0,-4 4 1,1 1-1,-3 1 0,0 2 1,-1 0-2,-1 1 2,0-2-1,-1 2 0,3 0 0,0-1 0,2 3 0,1 0 0,3 4 0,-3 2-1,3 1 0,0 6-5,-3 0-14,-2-4-13,5 6-1</inkml:trace>
  <inkml:trace contextRef="#ctx0" brushRef="#br0" timeOffset="5572">1577 932 1,'22'-25'11,"-6"7"-4,4-3 1,1-5 0,5-1-3,2-3-1,1 0 0,-1 0 0,0 2-3,-4 3 2,0 5-2,-6 3 0,-2 7-1,-16 10 2,13 0-1,-13 0 0,-5 14-1,-2 0 1,-5 0-1,1 3 1,-3 0-1,1 1 0,-2-1 1,4-1-1,0 0 0,1-4 1,4-1-1,0-1 2,6-10-2,-5 12 0,5-12 1,0 0-1,0 0 0,0 0 1,0 0-1,0 0 2,0 0 0,14-3 0,-7-6 1,1-5 1,5 0-1,-1-8 1,3-3 0,1-5-1,3-2 0,-2-4 2,3 2-1,-4-1-1,2 4-1,-2 3 0,-2 7 0,-2 6-1,-1 7 1,-2 4-1,-9 4-1,13 12 0,-9-1 2,-4 7-2,5 2 1,-5 7-1,-3 3 0,-2 3 0,-1 1 0,-1 0 0,-2-1 0,2-1-1,0-6-1,2-5 1,1-6 1,4-4-2,0-11 1,0 0 1,9-8-1,1-7 1,1-5 0,3-5 0,2-2 0,0-3 0,1 1 0,-4 3 0,1 5 0,-5 7 0,-9 14 1,0 0-1,0 0 0,-5 31 0,-7 1 0,-3 7 0,-3 8 0,-2 3 1,0 2-1,0 0 0,3-6 0,1-7 2,5-12-2,6-8 0,5-19 1,0 0-2,15-15 2,0-10-2,4-4 1,3-3-2,1 3 2,-3 0 0,-1 5-1,-3 5 1,-7 7 0,-9 12 0,0 0 0,-15 5 0,-4 10 1,-4 8-1,-4 0 0,-6 3 0,3-1 2,-1-5-2,3-4 0,4-9 0,6-7 0,5-15 0,7-7 0,6-10-2,4-8 2,7-7-1,2-5 1,3 0 0,1 1 0,0 6 1,-2 6 1,-5 9-1,-2 9-1,-5 8 2,-3 13-1,0 0 1,-17 11 0,3 4-1,-3 4 0,-3 1 0,-2 5 0,-2 4 0,-1 4 0,-3 3-1,0 1 0,-2 4 0,1 0-2,1 10-3,-2 1-19,2 1-11,8 9-1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1.43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606 0 26,'-46'22'15,"12"-9"-3,-3 3-1,-7 0-1,-2 4 0,-6-3-1,5 4-3,-5-3 2,6 1-1,-1-2-2,7-2 3,3-2-4,9-2 0,4-3-1,8-1 0,6-4 1,10-3 0,0 0-2,16 9 1,2-6-1,7 4 0,7 6 1,7 4-1,3 6 0,4 5 0,2 4-1,2 1 0,-3 3 0,-1 0 0,-4-4 0,-4-2-1,-4-2 1,-5-4-3,-1-4-3,-8-11-14,-1-5-22,6-4 1,0-5-3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4.58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575 0 18,'-31'22'31,"3"-7"-10,-1 2-7,-4 7-3,-7-3-2,-2 7 0,-8 0 0,3 4 1,-5-5-3,6 2 1,-1-3-3,7 0-1,2-7-1,11 0 0,9-6 0,11-1 0,7-12 0,17 20 0,7-9 0,18 5 0,11 1-1,9 5 0,7 3-1,5 3 0,7 1-2,-1-1 0,2 3-7,-7-6-23,2-4-9,2 0-2,0-8-2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7.10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660-1 30,'-39'7'32,"19"-7"-7,-1 6-13,-7-3-2,1 5-3,-7-1 1,-1 4-1,-5-3-1,-1 5 2,-5-2-2,2 1-1,-2-2-2,4 1 0,3-4-1,3 1-1,4-2 1,5-2-1,4-1-1,5 0 1,5-3 0,4 3 0,9-3 0,0 0 1,0 9 0,9-2 0,4-1 0,4 4 1,4 2-2,3 4 1,4 3-1,4 3 0,1 4 0,2 6-1,2 2 0,-1 3 0,1 4-1,-3-1-2,2 6-4,-6-7-21,1-1-13,1-3-2,-2-6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0.827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6869-3 2,'-37'0'10,"12"5"-3,-9-2 1,-7 2 0,-12 0-2,-9 1-2,-16-1 3,-7 2-2,-19-1-1,-9 3-1,-16-2-1,-17 2 1,-12-1-1,-17 1-1,-14 1 1,-17 2-2,-9-2 1,-16-1 0,-10 1 0,-10 0 1,-6 1-1,-6 0 0,-3 3 1,-7-2 0,-1 2 0,1 2 1,1-1 0,7 2 1,7-2 2,12 3 0,6-4 0,23 2 1,12-3 1,25 1-3,14-2 0,22-1 0,17-3-1,21 1-2,19-3 0,20-1 0,16-2 0,16-3-1,11 0 0,13 0 0,11 0 0,0 0-1,0 0 0,19-10-1,-8 10-1,0-6-2,2 6-3,-13 0-6,25 0-9,-14 0-16,3-6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3.89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6415 68 2,'-13'-9'14,"4"9"-3,-5-4-1,-2 4-3,-6-3 2,-8 0 0,-5 3-3,-11-7-1,-8 4-1,-11-2 2,-9 1-4,-13-3 1,-9 2 0,-14 0-1,-11-2-1,-15 2 1,-10 2 0,-13-2 0,-14 5 1,-12 0-1,-14 0 0,-11 7 1,-13 1-1,-8 1-1,-13 3 1,-6 0-1,-6 2 0,-4 1 0,-1 1 2,2 1-2,3 0 1,4-1 1,10 0-1,9-3 1,14 1-1,16-3 1,17 0 0,18-6 0,22 0 2,17-5-2,23 5 0,19-5 0,18 0-1,14-4 0,17 4 0,11-5 0,11 5-1,16 0 0,-10-4-1,10 4 1,0 0-1,11 4 0,-11-4 0,10 6 0,-10-6 0,0 0-1,10 11 1,-10-11-2,0 0-1,0 0-2,0 0-3,0 0-5,4-10-9,-4 10-12,8-13-6,-8 2 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8:20.23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463 5247 2,'29'-36'12,"-8"10"-2,5-5 2,7-7-5,6-5 2,4-7 0,6-7-4,4-5 2,6-4-1,9-9-1,4-4 1,9-5-3,5-7 1,9-1-1,5-2 1,6-1-2,5-3 1,7 3-1,1-2 0,5 4 0,2 0 0,5 4 2,0 3-3,1 10 2,-4 2 1,-1 6-3,-6 5 0,-3 9 0,-6 4-1,-6 6 1,-8 2 0,-6 1-1,-5 2 1,-5 3-1,-9 3 1,-9 4 0,-10 3 0,-10 5-1,-10 5 1,-9 6-1,-9 1 0,-16 9 1,0 0-1,0 0 0,0 0 0,-20 15 0,3-5 0,-1-1-1,-2 3 0,-4-3 1,-1 2-1,2 0 0,0-3 0,3-2 0,0-1 0,1 0 0,5-3-1,0-2 0,5 0 1,-1 0-2,10 0 1,-12-10-1,12 10 3,-6-16-1,6 4 1,3 0 0,3-4 0,3 0 0,6-3 0,6-2 0,4-1 1,6-1-1,3-2 2,6 1-2,5 1 1,2 2 1,3 2-1,-1 6 1,2 4-1,-2 5-1,-3 4 1,-3 8-1,-5 4 1,-5 5-1,-8 8 0,-7 3 0,-9 5 0,-9 5 0,-8 3-1,-10 3 2,-10 0-2,-8-1 2,-9-3-1,-8 1 0,-6-3 0,-3-1 1,-6-8 0,1-3 0,0-6-1,2-4 1,3-6 0,4-10 0,6-5-2,6-8 1,7-5 0,10-3 0,8-7-1,12-5 1,12-4-1,10-2-1,11-2 1,7 0-7,13 5-4,2 1-17,3 0-7,5 10 1</inkml:trace>
  <inkml:trace contextRef="#ctx0" brushRef="#br0" timeOffset="8752">508 2778 14,'-49'25'14,"25"-8"-1,-1 4-1,-1 4-1,1 0-2,0 6 1,0-2-3,0 5 0,-1-3 0,2 5 0,-1 0-2,2 5 0,-3-4-1,4 5 0,0-2-1,1 3-1,0 0 1,4 2-2,-1-7 2,3 4-1,4-3 2,2 1-2,3-1-1,3 0 1,3-3-1,0 0 1,7 0 0,0-2-1,4 0 1,1-1-1,1-1 1,3 0-2,0-2 2,3 1-2,-1-2 1,3 0-1,-1-3 0,1-1 1,3 0-1,1-1 1,-1-4-1,2-1 0,1 1 1,-1-2-1,1-1 0,2 0 0,-1-3 1,0 0-1,3 0 0,0-2 0,0-2 0,2-4 0,1-3 0,3-3 0,-2-4 1,2-3-1,0-7 0,0 0 0,0-5 0,2-3 0,-2-5 0,0-2 0,0 0 0,-1-3 0,-1-3 0,0-3 0,-1-1 0,-1-2 0,-1 0-1,1-4 0,-1-3 0,-1-4 1,0-3-1,-1-1 0,-5-1 0,-1-1 1,-4 1 0,-4 0 0,-4 2 0,-4-1 1,-5 3-1,-3 2 0,-4 2 0,-4 2 0,-6 2 0,-5 2 1,-3 2-1,-8 3 0,-6 2 0,-7 1 0,-6 2 1,-9 3-1,-8 5 0,-6 7 0,-12 8-1,-12 6-2,-4 15-4,-10 7-7,0 15-22,-1 13-1,-4 7-3</inkml:trace>
  <inkml:trace contextRef="#ctx0" brushRef="#br0" timeOffset="10171">1488 3058 12,'0'0'15,"-10"6"-1,10-6-1,0 0-1,-11 12-1,11-12-1,0 0-2,-10 7 0,10-7-1,0 0-1,0 0 2,15-14-2,-2 5-1,1-6 0,5 1 0,3-5 0,1 0-3,0 0 0,0 2-1,-4 2 0,-1 4 0,-5 3 0,-2 4-1,-11 4-1,0 0-4,4 12-7,-11-2-19,7-10-7,-14 20 1</inkml:trace>
  <inkml:trace contextRef="#ctx0" brushRef="#br0" timeOffset="11201">1319 3575 9,'0'0'13,"-10"0"1,10 0-2,-11 4 1,1-4-3,1 6-1,-6-3-1,-2 3 0,-6-2-3,1 5 3,-6-4-4,1 5 0,-5-6 1,1 5 0,-3-4-3,3 1 0,-1-2-1,3 1 0,1-1 0,3 0 0,3-4 0,3 5 1,3-5-1,3 5 0,2-5 0,11 0 0,-16 4-1,16-4 1,-9 5 1,9-5-2,-4 9 0,4-9 0,0 17 0,-3-5 2,3 3 0,0 2-3,-5 3 3,5 1-2,-3 2 1,3 1-1,0-1 2,0-1-2,0-3 0,0-2 0,0-4 0,5-1 0,-5-12 0,10 5 0,-10-5 1,16-11-1,-6-3 0,2-2 0,2-3 0,2-4 1,-1 0-3,-1-3 2,1 0-1,-3 1 1,-2 1-1,-1 2 1,-4 3-1,-5 3 1,0 4 0,0 12 0,-5-12-2,5 12-5,-13 5-3,3 1-21,10-6-4,-12 14-3</inkml:trace>
  <inkml:trace contextRef="#ctx0" brushRef="#br0" timeOffset="12090">607 3216 36,'-4'-19'39,"-2"9"1,-3 6-16,9 4-8,-9 9-7,6 4-3,3-13-2,-13 19-3,8-8-4,5-11-13,-9 12-24,9-12 1,0 0-2</inkml:trace>
  <inkml:trace contextRef="#ctx0" brushRef="#br0" timeOffset="13946">5079 2437 4,'42'-50'11,"-8"21"0,7-6 0,8-1-5,9-6 2,7 1-2,6-1-1,2 0-1,6 1 0,2 2-1,0 3-1,1 4 0,-1 4 1,-2 4-2,1 5 2,-5 5-2,0 4 0,-5 5-1,-1 5 1,-2 0 0,-3 7-1,-3 1 3,-3 4-2,-4 4 0,-5 5-1,-6 1 1,-8 6-1,-5 4 1,-8-1-1,-8 3 0,-7 1 0,-7-2 0,-9-1 1,-8-2-1,-6-2 0,-10-4 1,-5-1-1,-8-3 0,-3-5 0,-4-1 1,2-6-1,1-8 0,5 0 0,6-8 1,8-6-1,8-7 0,11-3 1,9-7-1,9-5 0,9-6 1,13-3-1,9-3 0,12-2 2,7-4-1,10-1 0,9-1 1,7 1 1,5 1-1,6 2-1,4 2 1,1 7-1,2 4 0,2 5-1,-3 5-2,-2 2-4,5 6-15,1 7-14,-9-7-1</inkml:trace>
  <inkml:trace contextRef="#ctx0" brushRef="#br0" timeOffset="17752">10828 1869 19,'0'0'22,"0"-15"-1,0-7-3,-3-5-3,-4-21-3,4-12-3,-3-23-9,-6-14-17,-3-22-17,2-6-1</inkml:trace>
  <inkml:trace contextRef="#ctx0" brushRef="#br0" timeOffset="18267">11001 1883 14,'42'-85'34,"-14"17"-3,18-12-26,7-9-33,-4-23-5</inkml:trace>
  <inkml:trace contextRef="#ctx0" brushRef="#br0" timeOffset="18969">10794 2833 9,'10'4'36,"-10"31"2,-10 5-22,-11 15-4,-4 23-4,-15 19-2,-11 24-4,-11 24-7,-9 12-4,-3 12-11,-1 3-16,-2-12-3</inkml:trace>
  <inkml:trace contextRef="#ctx0" brushRef="#br0" timeOffset="19546">11114 2652 36,'10'-8'39,"2"8"-16,0 7-6,16 15-1,3 10-6,18 21-1,8 22-6,16 19-4,12 28-20,11 23-18,-5 20-1,1 18-2</inkml:trace>
  <inkml:trace contextRef="#ctx0" brushRef="#br0" timeOffset="23540">9504 55 10,'25'-18'29,"-4"4"-7,6 2-4,5 2-3,11 10-5,3 0-5,7 13-11,3 9-20,7 14-7,-7 6-1</inkml:trace>
  <inkml:trace contextRef="#ctx0" brushRef="#br0" timeOffset="25162">8169 1655 7,'-5'-68'15,"5"21"-2,-4-9-4,4-10-2,9-4-11,1-13-21,14 8 3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09:18:16.32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7205 1283 7,'-9'4'11,"9"-4"2,-12 0-5,12 0-2,-17 0 1,4 0-1,-2 0-2,-4-3 0,-6 0 0,-4 3-1,-5-6 0,-7 2 1,-6 0-1,-6 0-2,-12-3 0,-4 2 0,-11-5 0,-7 3 0,-14-3 2,-8-2-1,-9-3 1,-9-2 0,-13-2 1,-10-3-1,-8-2 0,-11-3-1,-11-5 0,-7-3-1,-12-3-1,-8-2 1,-7-1 0,-7-3 0,-7-2 0,0-1 2,-4 0 0,1 3 1,1-1-2,5 2 1,1 1 1,7 2-1,4-1 2,5 7-1,5-2 0,8 4-1,6-3 0,9 6 0,8-2 0,10 4 0,10 1-2,16 1 2,10 1-2,13 2 1,12 1-1,15 4 1,13-1 1,15 4-2,12 0 1,10 4-1,11 0 0,10 2 1,15 8-1,-6-10-1,6 10 0,17-5 0,-2 5 0,4 0-2,3 0-1,0-4-1,8 4-6,-5-4-7,7 1-24,-1 3-1,-1-4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18T11:21:14.354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1961DDD7-8805-4399-AC1A-BD1659348E2A}" emma:medium="tactile" emma:mode="ink">
          <msink:context xmlns:msink="http://schemas.microsoft.com/ink/2010/main" type="inkDrawing" rotatedBoundingBox="517,7924 2850,6846 3110,7408 777,8486" semanticType="callout" shapeName="Other">
            <msink:sourceLink direction="with" ref="{3505BA8E-C6F8-448C-A9F0-270EA5AF38CE}"/>
          </msink:context>
        </emma:interpretation>
      </emma:emma>
    </inkml:annotationXML>
    <inkml:trace contextRef="#ctx0" brushRef="#br0">11 750 646 0,'6'0'289'0,"-6"-3"-193"16,-10 3-74-16,2 0 45 0,4 7-67 0,8 1-7 15,-6-2-2-15,0 5 2 0,2-1-3 0,6 9 4 0,2-3-1 16,0 3 0-16,-3 0-1 0,-1-1 5 0,2 1-2 0,-6 2 4 15,6 4 1-15,0-7-1 0,-1 3 1 0,-1-4 1 16,0 3 4-16,0-1-4 0,2 2 3 0,3-5-1 16,-5-7 0-16,0 5 2 0,4-1 0 0,3 3 2 15,-5-1-3-15,4-7 2 0,-8 3 1 0,4 3-1 16,5-1 1-16,-3-3-4 0,-2-4 1 0,-4 2-2 16,11-3 2-16,-5 1-1 0,0-2 1 0,5-2-3 0,-3 4 2 15,1-4 0-15,5 2 0 0,3-6 2 16,-2 2-4-16,3 2 2 0,1-2-2 0,6-4 1 15,-2-2 0-15,8-2 3 0,0-1-2 0,5 3-2 0,3-10 4 16,5-5 0-16,2-2 0 0,3-2 3 0,5-2-3 16,-8 0 1-16,8-8-1 0,4-7 7 0,-4 3 1 15,-4 4-1-15,0-5 3 0,2 1 0 16,4-5 8-16,2-3-3 0,-4 3 6 0,-2 7-6 16,11-7 5-16,-1 0 1 0,0 3-3 15,-3-3 1-15,5 1-6 0,-4 3 1 0,1-1-1 0,-5 4 0 0,-6-1-7 16,-3 1 2-16,-3 4-1 0,-2-1-1 0,-11 7 0 0,2 0 0 15,-4 3-4-15,-4 1 0 0,0 4-2 16,-2 2-2-16,-2 5-1 0,2 0 1 0,-9 1-3 16,5 3-3-16,-2 2 2 0,-1-1-2 0,-3 5-5 0,2 0 1 15,-5 2-20-15,-2 2-15 0,1-2 6 0,-1 2-58 16,-6-2-33-16,5 7-49 0,-3-3 120 0,0-4-90 16,0 4-19-16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18T11:21:16.232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505BA8E-C6F8-448C-A9F0-270EA5AF38CE}" emma:medium="tactile" emma:mode="ink">
          <msink:context xmlns:msink="http://schemas.microsoft.com/ink/2010/main" type="inkDrawing" rotatedBoundingBox="2602,6508 10500,6373 10537,8545 2639,8680" hotPoints="11489,7654 7481,8605 3522,7467 7530,6517" semanticType="enclosure" shapeName="Ellipse">
            <msink:destinationLink direction="with" ref="{1961DDD7-8805-4399-AC1A-BD1659348E2A}"/>
          </msink:context>
        </emma:interpretation>
      </emma:emma>
    </inkml:annotationXML>
    <inkml:trace contextRef="#ctx0" brushRef="#br0">-6 1942 493 0,'-11'-4'232'0,"7"-2"-141"0,2 4-56 0,2-3 9 0,2 3-9 0,-2-4-6 0,0 4 4 0,2-2-6 0,7 2 1 15,-7 0-13-15,2-2-1 0,-2 2-1 16,6-3-4-16,0 1 0 0,1 0-4 0,5 4 0 0,-1-2-2 16,5 0-2-16,-1 2-1 0,0 0-1 15,5 0 0-15,1 0 0 0,2 0 1 0,-4-2 0 0,4 2 0 16,2 0-1-16,2-2 2 0,4 0-1 0,0 0 0 15,0 2-1-15,3 0 0 0,-1 0 1 0,4 2 0 16,-3 2-1-16,3-2 0 0,-4-2 1 0,3 2 2 16,-11-2 0-16,8 4 2 0,-4 0-1 0,0 0 2 15,3-4 1-15,-3 5 2 0,-4-3-2 0,4 4-2 0,10-2 3 16,-3 2-3-16,-7-6 0 0,2 4-1 0,2 1 2 0,5 1-4 16,-1 0 0-16,0-4 2 0,-5 8-2 0,5-3 1 15,3-1 1-15,-3 2-1 0,0 1-2 0,1-1 3 16,3 2-1-16,-1-2 0 0,-5-1 0 0,1-1 0 15,-1 4-2-15,-2-3 1 0,3 3 0 0,-1-4 3 16,-6-2 0-16,7 3-2 0,7-1-2 0,-3 0 0 16,-1-2 2-16,5 0 0 0,-3-4 1 0,5 4-4 15,6 1 0-15,-4-3 1 0,0 2 3 0,2 0 0 16,-3-2 0-16,1 4-2 0,2-2-1 16,-6 1 1-16,1-3 3 0,1 0-3 0,-4 0-1 0,1 0 1 15,1 0 2-15,0 2-3 0,-1-2 3 0,5-2 0 16,-2 2-2-16,0 2 1 0,8-4-1 0,-4 2 0 15,6-2 0-15,-2 0 2 0,4 0-1 0,-4 0-2 16,0 0 2-16,0 0-2 0,-2 0 2 0,-2 0-1 16,-7-4 2-16,9 2 1 0,-8 0 3 0,6 0 4 15,0-2-1-15,4 2 3 0,-2-2-1 0,4 4-1 16,0-2-2-16,2 0-1 0,0-1-2 0,-6 1-1 0,2 2-3 16,2 2-1-16,1-2 1 0,-12 0 0 0,-3 3-1 15,4-3 1-15,8 2-1 0,0 0-1 0,-2-2 0 0,-5 0 1 16,5 0-2-16,13 2 1 0,-5-2 0 15,-2 2-1-15,0 0-1 0,5 0 3 0,-1 0-1 16,-6 4-1-16,-2-4 2 0,0-2 1 0,-6 2-2 0,10 1 2 16,-10-3-1-16,2 0-1 0,2-3 1 0,2 1 2 15,4 0-3-15,0 0 2 0,-2-2-1 0,5 2 1 16,-1 0 3-16,-2-2-2 0,2 2 0 0,-12-2-1 16,6 1 2-16,-4-1-2 0,-6 0 2 0,1 2-4 15,1-4 2-15,0 0 1 0,2 1-1 0,1 3 1 16,1-4-2-16,-2 4 3 0,-6-6-4 0,12-3 5 15,-2 7-2-15,-4 0 1 0,-1-4 2 0,-5-3 2 0,4 1 2 16,-3 0 1-16,3 1 2 0,-9 1-3 0,3 0 0 16,-5-5 0-16,7 5-3 0,-3-4-3 0,-5 1-1 0,5 3-1 15,1-5 2-15,-7 1-3 0,-2 2 3 0,7-5-1 16,-5 5 2-16,-2 1 1 0,0-3 0 0,-2-3 3 16,-2 1 4-16,1-1 2 0,-4-3 0 0,-3 5 4 15,-2-3-1-15,-2-3 2 0,-1 2-3 0,1-1-3 16,-2 1-2-16,-5-2-3 0,5 1-1 0,-5-3-4 15,3 0 3-15,-3 5-1 0,3-5 2 0,-9 2 0 16,4 3-1-16,-3-3 3 0,-3-2 0 0,0 5 1 16,-2-3-2-16,0-8 4 0,-2 4 1 0,-4 2 1 15,2-1 2-15,0-1 1 0,-2-4 1 0,-7 0 1 16,1-4 0-16,1 8-1 0,-3-2-2 0,0-6-2 16,-7 2-2-16,-2 2 0 0,0 0-1 0,3-4-1 15,-5 4 1-15,-2-4-4 0,2 2 1 0,-2-1 0 16,-2-1 1-16,0 0 0 0,-2 2-2 0,-2-2-1 0,0 2 1 15,-2-2 1-15,0 2-1 0,-5 2 0 0,1-2-3 16,-3 4 1-16,3-4-2 0,0 2 1 16,-1 2-2-16,-5 0-1 15,1 0 1-15,-1-2-1 0,-1 2-1 0,-10 2-1 16,2 1 1-16,0 1-1 0,-4 6-2 0,-10-5 2 0,-2-1 0 0,5 4-2 0,3 1 1 0,2 1 0 0,-8-2 1 16,1 1-2-16,1-5 3 0,12 9-1 0,-2-5 0 15,-10 0-1-15,-3-1 0 0,1 1 1 0,4-1 0 16,-9 3 0-16,-4-4-1 0,-3 7 0 0,1 1-1 15,2-1 1-15,0 4 1 0,7-7-3 0,-3 5 2 16,-1 2 0-16,7-3 0 0,-9 3 1 0,1 0-3 16,0-1 1-16,-10 5 0 0,0 2 0 15,5-2-1-15,3 2 0 0,2 2 1 0,5-2-2 0,-1 2 3 16,1-2 0-16,6 2-1 0,-7 0 0 0,3 0 1 16,-5 0-1-16,-2 6-1 0,1-2 2 0,1 0-2 15,1 2 0-15,1 3 0 0,11-1 2 0,0 2-2 16,6-3 3-16,-2 3-1 0,-6 0 0 0,0 3 1 0,14-3 0 15,-10-2-1-15,0 1-1 0,-12 3 2 0,3 1-3 16,1-3 2-16,14 0-1 0,-12 5 0 0,-4-1 0 16,5 3 2-16,5-2 0 0,6 1-2 0,1-1 1 15,3-1-1-15,-4 1 1 0,3-5 0 0,5 3 0 16,-4-1 0-16,3 3 0 0,-7-3 1 0,-2-2 0 16,0 5 0-16,4-3 0 0,1-1 0 0,1-1 3 15,3-2-2-15,-1 3-1 0,7-3-1 0,-3-2 1 16,1 5 0-16,-1-5 0 0,7 2 0 0,4 3-1 15,2-5 1-15,-4 4 0 0,-2-1 1 0,8-1 1 16,-6 0-2-16,2 3 1 0,0-1-1 0,-11 0 1 16,5 1-3-16,0-1 2 0,1-2-2 0,-1 3 1 15,-2 1 1-15,4-4 0 0,1 5 0 0,1-5 1 16,0 5 0-16,-2-3-1 0,2 0 0 0,0 1 1 16,2-5 0-16,-5 4-1 0,1 3-2 0,0-5 2 15,0 0 0-15,4 3 0 0,0 1 0 0,0 3 0 16,2-1 0-16,6-1-2 0,-2 1 2 0,2 3-1 15,5 2 0-15,-3-3 0 0,3-3 0 0,-3 3-1 0,4 1-1 16,-5-1 1-16,5-1 0 0,1-1 1 0,-7-3-2 0,2 3 0 16,3 1 1-16,1-1 1 0,-4 1 2 0,3-1-1 15,-5-1 1-15,4 4-2 0,3 1 1 0,-5-1 0 16,0-1 0-16,1 1 0 0,3 0-3 0,-1-3 3 0,-1 5-1 16,0-3-1-16,-1 3 2 0,1-6 0 15,1 5-1-15,-1 1 1 0,2-2-1 0,-1 3 0 0,1-3 1 16,3-1 1-16,-1 1-2 0,3 0 1 0,2-5-3 15,-1 3-2-15,3 3-6 0,2-5 0 16,0 1-10-16,2 1-4 0,0-1-5 0,2-1-3 16,6 3-8-16,2-7-4 0,-1 1 0 0,3 0-8 0,0-1 2 15,7-5-9-15,6 2-22 0,-3 5-15 0,-3-5-11 16,8 0-17-16,0-2-39 0,8 0 102 0,4 7-72 16,-3-3-8-16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0:11.03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2134 3879 14,'0'-48'14,"0"17"-1,3-5-2,1-7 1,-4-6-3,6-2 1,-6-7-1,6-2-2,-6-6 0,0-1 0,0-5-3,-3-1 3,-4-3-3,0-3-2,-5-2 0,-1-1 0,-4-2-1,0 1 2,-4-1-2,-1 1 2,0 2 0,-2 3 0,-2 2-1,0 4-1,-4 2 0,0 5 1,-3 3-1,-3 5 0,-3 3 0,-2 5 0,-3 2 0,0 4 1,-2 4-1,-1 7 0,-2 2 0,1 6 0,-4 4 1,0 4-1,-3 5 0,1 7 0,-2 4-1,0 0 1,-1 10-1,1 4 1,1 6-1,0 8 0,4 4 1,-1 5-1,2 9 1,-1 4-2,-1 4 2,1 8-1,-2 3 0,2 4 0,0 6 0,4 3-1,3 4 2,3 3-1,4 3 0,4 3 0,4 4 0,0 1 1,1 3 0,2 2 0,2 0-1,3 3 3,1 2-2,4-2 0,0-1 0,9-1-1,0-3 0,4 0 0,3-1 0,-4-1 0,4-1-1,4-2 1,-1 2 1,1-2-1,2-2 0,2 0 1,4-2-2,3 2 1,2-2-1,1 0 0,1-1 0,3 2 1,0 0-2,3 0 1,-2-1 1,2-2 0,1-4 0,5 0 0,2-2 0,3-3 0,2-3 0,1-1 0,3-4 0,-2-3 0,1-3 0,2-1-1,-2-7 1,0-3-1,-1-4 1,2-6 0,0-2-1,2-5 0,-1-4 1,0-4-1,1-4 1,-1-5 0,0-4 0,-1-5-1,0-6 2,-1-5-1,1-4 0,-1-4 1,0-7-1,-1-3 1,-1-6-1,-1-5 1,-1-6-1,-1-8 1,-1-6 0,-1-7 2,0-5-3,1-4 1,-2-4 0,0-1 0,-1-1-1,-1 3 1,-3 1 0,0 3-1,-3 3 1,-2 3-1,-3 4 1,-2 4-1,-4 3 1,-2 5-1,-3 4 0,-1 8 1,-4 2-1,-4 6 0,3 4 0,-3 5-1,0 13-2,-9-19-8,9 19-25,-10-4-4,-1 4-1,0 7-2</inkml:trace>
  <inkml:trace contextRef="#ctx0" brushRef="#br0" timeOffset="5039">1039 5815 7,'-9'0'16,"9"0"-1,0 0-1,0 0-2,-9-7-1,9 7-1,0 0-1,0 0-3,0 0-1,0 0 0,0 0-3,0 0 1,10 10-1,-10-10 2,18 12-1,-5-3 1,6 1-1,4 3 0,3 1 0,6 3 0,4 2 0,8 4 1,2-1-2,7 5 0,3 1-1,6 2 0,5 1-1,4 3 0,0 0 1,4 1 0,3 1-1,2 0 1,-2 2-1,3 0 0,-2-1 0,-2 2 1,-1-5-2,-5 1 2,-7-2-1,-4-1-1,-4-2 1,-7-3 0,-8-3 0,-6-2-1,-7-4 1,-4-2-1,-5-3 1,-4-4 1,-6-4-1,-9-5 1,9 7-1,-9-7 1,0 0 0,0 0-1,0 0 1,-13 0 0,13 0-1,-15 8 0,15-8 0,-15 18 0,6-2 0,2 5 0,-1 7 0,0 9 0,0 9 1,1 9-1,0 10 0,0 9 1,0 9-1,0 7 0,-2 7 1,1 1-1,-2 0 1,1 4 0,-1-7-1,1-2 1,-1-5-1,3-8 0,1-6 1,1-5-1,1-9-1,1-10 1,3-7 0,0-7 0,0-7 0,0-8 0,4-4-1,1-6 1,-5-11 0,7 15 0,-7-15 0,0 0 0,9 9-1,-9-9 1,0 0 0,0 0 0,0 0 0,0 0 0,0 0 0,0 0 0,0 0 0,0 0 0,0 0 0,0 0 0,9-14 0,-4 4-1,2 0 1,3-4 0,3-2 0,5-4 0,1-1 0,5 0 0,2 0 0,5 1 0,2 1 0,2 2 0,2 4 0,3 5 0,3 4 0,-2 4 0,2 0 0,-1 7 0,-2 3 0,-1 3 0,-5 2 0,-3 2 0,-5 2 0,-3 3 0,-3 1 0,-4 1 0,-4-2-1,-5 1 1,-7-2 0,0 1 0,-5-1 0,-7 0 0,-7 0-1,-5-3-1,-6 1 2,-8-1-2,-6-4 1,-5 0-1,-6-5 2,-4-1-2,-2-4 2,-1 1 0,0-5 0,3 0 1,2 0-1,6-9 0,3-1 0,6 0 2,5-1-2,6-1 2,6-1-2,4-1 2,6 1-2,4 2 0,7 1-3,1-2-4,10 3-17,3-4-15,0-2 0,3 2-1</inkml:trace>
  <inkml:trace contextRef="#ctx0" brushRef="#br0" timeOffset="39795">2179 3778 3,'-3'29'10,"3"-10"-3,0 4 3,0 3-2,-4 5-2,0 3 2,4 4 0,-3 3-3,3 2 2,-6 4-3,3 3 1,0 1 0,3 3 1,-5 0-3,2-1 0,0 0-1,-2-1 1,2-3-1,-1-1 0,-2-7 1,3-4-1,-2-5 0,2-5 0,-1-5-1,1-3 1,3-10 0,0-9-1,-4 13 1,4-13-2,0 0 0,0 0 1,0 0-1,0 0 0,0 0 0,0 0 0,0 10 0,0-10 0,0 0 2,0 9-2,0-9 0,0 0 1,0 0-1,-3 11 0,3-11 0,0 0 1,0 0-1,0 0 0,0 0 0,-10 5-2,10-5-7,0 0-10,0 0-12,0-12-2,-5-1-1</inkml:trace>
  <inkml:trace contextRef="#ctx0" brushRef="#br0" timeOffset="51120">1214 2363 7,'0'0'10,"0"0"1,0 0-1,0 0-1,0 0 1,0 0-2,0 0-1,0 0 0,0 0-1,0 0-1,0 0-1,0 0-1,-4 11 0,4-11 0,-5 20-2,5-8 1,-4 4-1,4 3 2,-4 3-1,4 5 0,-4 3 1,4 6-1,-4 8 1,4 3 0,-3 7-1,3 6 0,-4 7 0,1 5-1,0 4 0,-2 3 1,1 4-1,-1 0 0,0 5 1,0-1-1,2 2 0,3-3 0,-3 6-1,3-6 0,0 1 0,5-2 0,-2-3 0,0 0 0,0-5 0,0-2 0,1-6 1,-1-3-1,0-3 2,1-2 0,-1-4-2,0-5 0,1-4 1,-1-2-1,0-4 0,0-4 1,-3-5-1,3-4 1,-3-5 0,0-4 0,0-3 1,0-2-1,0-3 0,0-12 0,0 17 0,0-17-1,0 15 1,0-15-1,-3 10 1,3-10-1,0 0 0,0 11 1,0-11-1,0 0 0,0 0 0,0 0 1,0 0-1,0 0 0,0 0 0,0 0 1,0 0-1,0 0 0,0 0 0,0 0 0,0 0 1,0 0-1,0 0 1,0 0-1,0 0 1,-5-9-1,5 9 1,-4-11-1,4 11 1,-10-13-1,3 4 0,7 9 1,-18-15-1,8 9 0,-2 2 0,-1 1 1,-2 3-1,0 0-1,3 0 1,1 8 0,-1 0-1,2 4 1,2 2-1,1 2 1,1 4-1,1 3 1,-1 1-1,2 1 1,4 3-1,0 3 1,0 1-1,6 4 1,1 0-1,2 2 1,2-1-1,2 0 1,0-5-1,2-2 0,-2-3 1,5-7-1,-2-4 1,2-2-1,0-5 1,2-5-1,1-4 1,0-3 0,2-6 0,-2-7 1,2-4-1,-1-8 0,-1-7 1,-3-5-1,0-2 0,-5-1 0,0-2 1,-3 1-1,-3 3 1,-3 4 1,-4 6-1,0 3 0,-10 3 1,-1 3 0,-3 3-1,-3 0 1,-4 5-1,-4 2 0,-4 0-1,-2 3 1,-2 3-1,0 2 0,-1 4 0,3 0-2,0 6 0,5 6-3,-1 2-4,12 10-19,0 4-10,3 4-1,2 1-2</inkml:trace>
  <inkml:trace contextRef="#ctx0" brushRef="#br0" timeOffset="55800">953 62 2,'-49'7'18,"24"-3"0,0 2-4,0 2-1,0 0-3,0 3 0,1 2-3,1 2-2,0 2-1,4 5 1,-2 3 0,2 4-2,0 4 0,4 3-1,-1 3 3,1 4-1,1 3-2,2 1 1,1 1 0,4 2 0,1 2 0,2 2 0,4 1 1,0 0-2,4 1 1,3 1-2,1 1 0,5-1 1,3-2-2,2-2 2,4 0-2,3-2 2,3-4-2,3-1 0,1-5 0,6-4 1,0-4-1,5-2 1,3-8-1,5-5 0,2-3 1,4-3 0,0-7 0,2-5-1,2 0 0,-1-8 1,-1-2-1,-1-1 0,-2-5 1,-1-1-1,-5-6 0,-1-5 0,-6-4 1,-2-6-1,-4-6 1,-4-5-2,-5-4 2,-5-5-1,-2-2 0,-4-1 0,-5 2 0,-3-2 0,-3 2-1,-6 3 1,0 0-1,-6 5 2,-6 1-2,-4 0 2,-7 0-1,-6-1 1,-6-1 1,-6 0-1,-8 0 0,-2-1 0,-9 2 0,-4 2 0,-5 5-1,-9 3 2,-6 5-4,-6 8 2,-5 11-1,-5 8-1,-1 19-5,-9 6-12,1 22-20,7 21-1,3 15-2</inkml:trace>
  <inkml:trace contextRef="#ctx0" brushRef="#br0" timeOffset="57392">1962 567 15,'0'0'20,"0"0"-4,0 0 1,0 0-5,0 0 1,-11 0-3,11 0-1,0 0 0,0 0-1,0 0-3,0 0 0,0 0-2,0 0 2,0 0-3,0 0 0,0 0-1,15 0 1,-15 0 0,19-5 0,-6-1 0,5 2 0,1-3 0,4 0 0,-1-1-1,1 0 1,1 1-1,-2 2-1,-3 0 1,-2 1-1,-3 0 0,-1 4 1,-4-3 0,-9 3-1,12 0 1,-12 0 0,0 0 0,0 0 0,0 0-1,0 0-3,0 0-6,-12 9-24,12-9-6,-9 6-2,9-6 1</inkml:trace>
  <inkml:trace contextRef="#ctx0" brushRef="#br0" timeOffset="58421">1911 1088 15,'0'0'20,"0"0"-3,0 0 1,-11 0-1,11 0-3,-9-5 0,9 5-1,-15-4-4,15 4-1,-22-7 0,7 3-2,-7-4-1,1 0 0,-10-2 0,2 0 1,-8-3-2,1 1 0,-4-6 0,2 4-1,-2-3 0,1 2 0,1-1 0,5 2-1,2 0 0,5 4 0,4 1-1,4 2 0,4 2 0,5 1-2,9 4 0,0 0-1,0 0-2,0 0-3,0 0-8,14 11-25,0-8-2,-1-3 1,-1 0-5</inkml:trace>
  <inkml:trace contextRef="#ctx0" brushRef="#br0" timeOffset="58967">1133 409 10,'0'0'42,"0"0"0,0 0-1,-7-8-18,7 8-9,0 0-1,0 0-4,0 0-3,-5 9-1,5-9-2,0 0 0,-9 7-2,9-7-3,0 0-4,-9 0-11,9 0-22,12-5-6,-1-8 0,2-5-1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7.45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653 414 1,'-13'-7'27,"13"7"-1,-16-6-5,16 6 0,-16-5-5,16 5 0,-9-8-6,9 8 1,3-14-4,7 5-1,2-4-2,7 3 0,3-1-1,5 4-1,4 0-1,4 7 0,-2 6 0,-1 4-1,-2 9 0,-7 8 0,-4 9 0,-8 7 0,-11 9 0,-10 6 0,-11 6 0,-7 3 0,-9-2 0,-5-3 2,-6-5-2,-1-6 1,-1-10 0,6-9 0,2-11 0,7-8 1,7-7-1,8-6 1,10-7-1,10-4 1,11-4-1,12 0 0,10-2-1,9 3 0,6 2 1,6 3-1,3 5 0,2 4 0,-3 5 0,-3 3 0,-5 2 0,-3 0 1,-4-1-2,-7 1 1,-6-2-1,-4-3-1,-6-1-2,-9-8-4,2 4-12,-11-12-22,-4-4-2,-3-4 1</inkml:trace>
  <inkml:trace contextRef="#ctx0" brushRef="#br0" timeOffset="608">1130 171 37,'-23'-51'37,"0"25"0,-10-1-23,2 9-6,-11-4-1,0 10 0,-9-1-2,-1 10-1,-7 3 0,0 10-1,-6 4 0,1 9 0,-2 5-1,2 8 1,-2 4-2,3 6 1,3 1-1,4 9 1,5 2-1,6 3-1,7 4 1,6 6-1,9 5 0,9 3 1,8 6-1,9 1 0,10-2 1,8 0-2,10-4 1,9-9-1,9-10 0,8-7 2,8-12-1,9-13-1,6-11 1,6-13-1,3-12 1,2-10-2,2-10 2,-2-12-3,-5-8 4,-2-7 1,-7-6 1,-6-3 0,-11-10 0,-10 0 1,-14-5-2,-12 1 2,-16-3-3,-15 0 0,-18-1 0,-17 1-1,-18 6-1,-17-1-2,-12 8 0,-18 2-4,-7 19-14,-13 3-20,-10 9-4,-9 12 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35.09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13784 1514 6,'0'0'18,"0"0"-1,8 9-2,-8-9-3,0 12-4,0-12 1,-10 19-3,2-6-2,-2 6 0,-6 1 1,-1 6-2,-8 1 1,-3 4 0,-6 4-1,-3 6 1,-8-1 1,-2 4-2,-9 1 0,-1 5 0,-11-1-1,-6 4 1,-8-2-1,-6 4 2,-12-3-2,-6 5-1,-10-4 1,-8 2-1,-10-1 0,-8-3 0,-8 0 0,-10-1 0,-6-4-1,-7-1 0,-8-2 1,-5-3-2,-6-1 1,-7-2 0,-5-3 0,-5-1 0,-7-2 0,-9-3 0,-3-3 0,-6-1 1,-5-4-1,-2-2 0,-5-4 1,-1-4 0,-3-2-1,-2-3 1,-2-5 0,0 0 1,-4-7-2,0-1 1,-3-7 0,1-3-1,0-5 1,2-6-1,1-4 0,3-6 0,4-4 0,3-5 0,5-6 0,1-3 1,3-5-1,5-4 1,4-4-1,4-5 0,3-5 1,6-4-1,2-5 1,8-3-1,7-4 1,8-4 0,3-1 0,8-2 0,7-2 0,12 2 1,5-3 0,12 1-1,4 0 0,10 4 0,10 1 0,10 5 0,5 1 0,6 4-1,11 7 0,5 5 1,9 5-1,6 6 1,7 6 0,7 9-1,7 5 2,8 9-1,5 6 0,9 7 0,4 6 1,6 5-1,5 5 0,10 9 0,0 0-1,0 0 1,0 0-1,4 9 1,5 4-1,0 2 0,4 4 0,-1 3 1,1 3-1,2 2 0,0 3 0,1 1 0,0 3 0,3 2 0,1 0 0,-1 3 0,2 0 0,2 0 0,2 1 0,-1 2 0,1-1 0,-2 0 0,0-2 0,1-2-1,-4-2 1,-3-3 0,-3-4-1,-2-7 1,-2-4 0,-4-5 0,-6-12 0,0 0 0,0 0-1,-14-11 1,-2-7 0,-3-5-1,-6-7 0,-7-7 0,-5-4 0,-6-4 1,-1-4-1,-3-4 0,2-1 1,4-3 0,-2 1 0,9 2 0,2 0 0,7 4 0,3 3 1,4 8-1,4 0 1,3 6 0,4 5-1,3 5 1,4 5 0,0 4 0,8 5-1,5 3 1,3 6-1,5 4 0,6 3 1,4 2-1,7 2 1,6 1 0,6 0-1,6-1 1,3 0 0,3-3 0,0-1-1,2-1 1,-3-1-1,-1 1 0,-6 0 1,-5 1-1,-5 1 0,-6 1 0,-5-1 0,-7 2 1,-7 3-1,-8 2 0,-11 4 1,-6 3-1,-12 6 0,-11 7 0,-8 5 0,-6 6 1,-8 3-1,-7 5 0,-7 2 0,-1 2 0,-1-2 0,3-4-1,6-7-2,3-11-4,18-7-28,7-16-6,15-18-3,12-16-1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3:49.957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2323 1781 9,'-21'9'19,"-5"3"-8,-6 6-1,-8 10 3,-12 3-3,-7 12-1,-9 9 2,-6 9-3,-8 9 2,-4 10-3,-4 6 3,0 12-4,-4 8-2,2 12 1,-6 1 1,5 12-3,-3 1 1,1 9-1,-5 4 0,4 2 0,1-1 1,4 0-1,1-4 1,7-1 1,4-10-2,8-6 0,7-14 0,8-10 0,7-15-2,10-14 1,6-15-1,8-12 0,7-13-1,6-11 2,6-6-2,6-15 0,-7 10-1,7-10 0,0 0-2,4-9-1,-4 9-3,9-19-8,1 6-17,-2 0-9,-1-7-1,4-1 1</inkml:trace>
  <inkml:trace contextRef="#ctx0" brushRef="#br0" timeOffset="1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3:49.95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5:21.876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2323 1781 9,'-21'9'19,"-5"3"-8,-6 6-1,-8 10 3,-12 3-3,-7 12-1,-9 9 2,-6 9-3,-8 9 2,-4 10-3,-4 6 3,0 12-4,-4 8-2,2 12 1,-6 1 1,5 12-3,-3 1 1,1 9-1,-5 4 0,4 2 0,1-1 1,4 0-1,1-4 1,7-1 1,4-10-2,8-6 0,7-14 0,8-10 0,7-15-2,10-14 1,6-15-1,8-12 0,7-13-1,6-11 2,6-6-2,6-15 0,-7 10-1,7-10 0,0 0-2,4-9-1,-4 9-3,9-19-8,1 6-17,-2 0-9,-1-7-1,4-1 1</inkml:trace>
  <inkml:trace contextRef="#ctx0" brushRef="#br0" timeOffset="1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5:55:21.878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5T15:50:38.307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2323 1781 9,'-21'9'19,"-5"3"-8,-6 6-1,-8 10 3,-12 3-3,-7 12-1,-9 9 2,-6 9-3,-8 9 2,-4 10-3,-4 6 3,0 12-4,-4 8-2,2 12 1,-6 1 1,5 12-3,-3 1 1,1 9-1,-5 4 0,4 2 0,1-1 1,4 0-1,1-4 1,7-1 1,4-10-2,8-6 0,7-14 0,8-10 0,7-15-2,10-14 1,6-15-1,8-12 0,7-13-1,6-11 2,6-6-2,6-15 0,-7 10-1,7-10 0,0 0-2,4-9-1,-4 9-3,9-19-8,1 6-17,-2 0-9,-1-7-1,4-1 1</inkml:trace>
  <inkml:trace contextRef="#ctx0" brushRef="#br0" timeOffset="1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30:32.69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2658 0 7,'0'0'11,"0"0"2,-4 11-2,4-11-1,-6 15 0,3-4-2,-3 2-2,1 3 2,-3 4-2,-1 3-3,-4 3 0,-1 5 0,-4 3-1,-1 7 2,-6 0 0,0 7-3,-2 2 2,-1 4-1,-4 2 0,2 3-1,-2 1 0,2 1 1,1-3-2,-1-1 3,1-1-3,1-3 1,0-3 1,0-5-2,3-2 1,0-5 0,1-4 0,5-5-1,-1-5 1,6-5 0,2-5 0,3-4 0,9-10 0,-10 11-1,10-11 1,0 0 0,0 0-1,0 0 1,0 0-1,0 0 1,0 0-1,0 0 0,0 0 1,0 0-1,0 0 1,0 0-1,0 0 0,-9-9 0,9 9 0,0 0 0,-9-11 0,9 11 0,-9-9 0,9 9 1,-12-10-1,12 10 0,-16-11 0,7 5 1,-3 1-1,-1-1 0,-4 0 0,-4 1 2,-3 0-2,-4 0 2,-3-2-2,-1 2 1,-5-1 0,0 1-1,-3-1 1,-3 1 1,-2-1 0,-1 2-1,-4 0 1,-2 4-1,-3-4 0,1 4 1,-4 0-1,3-4-1,-2 4 0,-4-4 0,61 4 1,-66-5 0,66 5-1,-73-4 1,73 4-1,-79-8 1,79 8-1,-82-7 1,40 2-2,-3-2 0,3 2 1,-3-1-1,3 0 1,-3-2-1,4 3 1,-1-1 0,42 6-1,-76-12 1,76 12 1,-65-9-1,65 9 0,-50-8 1,50 8-1,0 0 0,-56-9 0,56 9 0,0 0 0,0 0 0,-43-3 0,43 3 0,0 0 1,0 0 0,0 0 0,0 0 1,0 0-1,0 0 0,0 0 1,0 0-2,0 0 1,0 0-1,0 0 1,0 0-1,0 0 0,0 0 1,0 0-1,0 0 0,0 0 0,0 0 0,0 0 0,0 0 0,0 0 0,0 0 0,0 0 0,0 0 0,0 0 0,0 0 0,0 0 0,0 0 0,0 0 0,-24 42 0,24-42 1,0 0-1,-13 48 0,13-48 0,-14 49 1,14-49-1,-16 62-1,16-62 0,-15 75 0,15-75 1,-17 83-1,10-38 0,-1 0 0,2-1 0,2 3 1,1-1 0,3-1 1,0-2-1,0-1 1,0-42 0,7 74-1,-7-74 1,15 64-1,-15-64 0,18 48-1,-18-48 1,0 0 1,35 42-1,-35-42 1,0 0-2,42 6 0,-42-6-1,0 0 1,45-32-1,-45 32 0,31-44 1,-31 44 0,31-60 1,-31 60 0,31-72 1,-31 72 0,28-80 1,-16 37-1,-1 0 0,-3 0 0,0 0 0,-3 1 0,-2 1 0,-3 41 0,0-73 0,0 73 0,-5-62 1,5 62-2,-12-50 1,12 50-1,0 0 0,-30-49 0,30 49 0,0 0-1,0 0-1,0 0 1,-47-31-2,47 31-3,0 0-7,0 0-23,0 0-2,0 0-3,0 0 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1:04.104"/>
    </inkml:context>
    <inkml:brush xml:id="br0">
      <inkml:brushProperty name="width" value="0.21167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1014 8 22,'-4'10'32,"4"-10"-15,-9 17-3,6 0-1,-6-1-2,5 9-5,-6 0 1,4 10 1,-3-2-4,2 7 0,0-1-1,2 0 1,0-2-1,5-1-2,0-5 1,0-3 0,0-9-1,5-2 1,-5-17 0,7 12-1,-7-12 1,9-6 1,-6-5-2,1-3 1,-4-3 0,0-3-1,0-3 0,-4 0-1,-4-1 1,-2 1-1,-3-3 1,-5 4-1,-3 1 0,-4 4 0,-3 4 0,-4 4 0,-3 9 0,-5 4 0,-1 7 0,-4 7 0,-3 7 0,-3 6 0,-3 8-1,-1 4 1,0 7 0,1 4-1,0 9 1,2 3 0,2 9-1,5 3 1,6 1 0,5 0 0,9 2 1,7-3 0,8-6 0,15-5-1,11-8 2,12-10-1,10-7 0,12-6 0,12-10 1,7-6-1,5-10-1,3-4 0,1-6 0,1-6-3,-2-2 1,-3-10-2,-1 1-2,-7-11-4,7 5-12,-6-9-19,-4-9 0,-1-2-1</inkml:trace>
  <inkml:trace contextRef="#ctx0" brushRef="#br0" timeOffset="1060">2169 211 12,'-17'-25'23,"4"11"-4,-3 6-1,-8-2-4,1 10-4,-8 0-2,0 8 0,-6 5-3,-3 9 2,-4 4-2,4 8-2,-4 3 1,2 9-2,0 2 0,5 7 0,3 2 1,5 7 0,5 1-2,6 5 0,6 2 0,7-1 0,5-3 0,7 0-1,8-5 1,4-5 0,5-8-1,7-7 1,5-7 0,6-6-1,2-9 1,3-6-1,4-11 1,5-4-1,0-9 0,3-5 1,1-7-2,1-5 2,0-6-2,1-3 2,-5-4-1,-2-3 0,-4-4 1,-5-1-1,-6-4 2,-6-1-2,-9-2 2,-7-2-1,-8-2 0,-10 0 1,-6-1-1,-12-2 0,-7-1 0,-12 3 0,-7 3-1,-8 5-1,-5 11-3,-8 4-5,2 16-23,-7 11-9,-3 9-1,1 7 1</inkml:trace>
  <inkml:trace contextRef="#ctx0" brushRef="#br0" timeOffset="1993">3827-4 9,'11'0'33,"-11"0"-10,0 0-4,0 0-5,0 13-5,-8 2-3,1 6-2,-5 5-2,0 5 1,-1 5 0,1 1 0,-1-2-1,3-1 0,1-6 0,3-3 0,0-9 1,6-2 0,0-14 2,-4 11-1,4-11-1,0 0 0,-7-15 0,7 15-1,-13-22 0,6 8-1,-5-4 0,-2-2-1,-4-1 1,-2 1-1,-4 2 0,-1 0 0,-2 5 1,-3 2-2,-1 5 1,-1 6 0,-2 3 0,3 6-1,-1 5 1,1 4-1,3 6 1,1 4 0,5 3-1,2 3 1,5 1-1,4 0 0,4 2 1,4-1-1,3-2 0,7 1 1,4-4 0,5 0-1,6 2 1,6 0 0,3 0 0,4 0 0,4 3 0,1 3 0,2 1 0,2 3 0,-5 0 0,-2 0 0,0 0 0,-5 0 0,-5 0 1,-5-3-1,-6-3 0,-6-3 0,-5-3 1,-5-1-1,-12-5 1,-3-2-1,-8-7 0,-5-2 1,-8-3-1,-4-3 0,-4-4 0,-6-4 0,-1 0 1,-1-8-1,-1-2 0,1-2 0,0-5 0,2-2 0,5-4 0,4 0 0,4 0 0,4 1 1,5 2-1,5 4 0,5 3 0,6 2 0,3 4 1,9 7-1,0 0 0,-9-7 0,9 7-1,0 0 1,8 12 0,-5 1 0,3 3 0,-2 6 0,1 4 1,0 3-1,-2 4 0,2 0 0,-5-1 1,0-1-1,0-3-1,0-4 0,-3-3-2,-4-7-3,7 4-12,-4-8-21,4-10 1,0 0-5</inkml:trace>
  <inkml:trace contextRef="#ctx0" brushRef="#br0" timeOffset="3285">4308 327 1,'-31'9'33,"20"-9"-10,11 0-1,0 0-5,14-9-2,11-3-4,18 2-1,10-8-2,16 1 0,9-6-2,13 2-2,5-3 0,4 2-2,-5 0 0,-5 2-1,-12 3-1,-10 5 0,-14 1-1,-15 3-2,-14 4-2,-25 4-2,0 0-10,0 0-19,-31 0-2,1 7-3</inkml:trace>
  <inkml:trace contextRef="#ctx0" brushRef="#br0" timeOffset="3632">4697 246 20,'23'5'36,"-11"-5"-4,0 6-20,-12-6 0,18 4-3,-18-4-2,9 11-2,-9-2 0,0 8 0,-5 1 3,2 12-3,-4 2 0,0 11-1,-4 4 0,-1 9-1,-4 6-1,0 11 0,-2 6 0,2 3 0,0 2-1,0-1 0,2-2 0,5-3 0,1-6 0,3-8-1,5-9 1,-4-8-1,4-7 0,0-7 0,4-7-2,-4-9-1,3 0-4,-3-17-11,0 0-23,0 0-1,-3-18-1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41.202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5T15:50:38.307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2323 1781 9,'-21'9'19,"-5"3"-8,-6 6-1,-8 10 3,-12 3-3,-7 12-1,-9 9 2,-6 9-3,-8 9 2,-4 10-3,-4 6 3,0 12-4,-4 8-2,2 12 1,-6 1 1,5 12-3,-3 1 1,1 9-1,-5 4 0,4 2 0,1-1 1,4 0-1,1-4 1,7-1 1,4-10-2,8-6 0,7-14 0,8-10 0,7-15-2,10-14 1,6-15-1,8-12 0,7-13-1,6-11 2,6-6-2,6-15 0,-7 10-1,7-10 0,0 0-2,4-9-1,-4 9-3,9-19-8,1 6-17,-2 0-9,-1-7-1,4-1 1</inkml:trace>
  <inkml:trace contextRef="#ctx0" brushRef="#br0" timeOffset="1">77 4088 34,'-4'-12'35,"4"12"-3,0 0-16,-8 25-4,2 1-6,2 13-2,-4 6 0,1 11 2,0 9-4,-1 4 2,-1-1-3,4 0 2,-1-5-2,3-6 2,3-7-2,0-6 1,0-11-2,3-5 2,4-8-1,3-3 0,1-7 0,2-2 0,5-3 0,2-3 0,1-2 0,3 0-1,1-4 1,3-1-1,1 0 1,5 0-1,-2-1 0,4 2 0,-2-1 0,3 2 0,-2 3 0,-3-4 0,-3 4 0,-4-3 0,-3 3 1,-5-5 1,-3 1-1,-5-1 0,-9 5 1,13-16-1,-13 4 1,3 0 0,-3-5 0,-4-1-1,-5-3 1,0-3-1,-7-5 1,-1-2-1,-6-4 1,0 0-1,-4-1 1,0 0-1,0 0 0,0 2 0,0 4 0,3 4-1,5 4 1,0 4-1,4 2 0,0 4-1,5 3-1,0 0-1,10 9-2,-15-9-6,15 9-24,0 0-7,0 0-2,9-10-1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1:04.104"/>
    </inkml:context>
    <inkml:brush xml:id="br0">
      <inkml:brushProperty name="width" value="0.21167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1014 8 22,'-4'10'32,"4"-10"-15,-9 17-3,6 0-1,-6-1-2,5 9-5,-6 0 1,4 10 1,-3-2-4,2 7 0,0-1-1,2 0 1,0-2-1,5-1-2,0-5 1,0-3 0,0-9-1,5-2 1,-5-17 0,7 12-1,-7-12 1,9-6 1,-6-5-2,1-3 1,-4-3 0,0-3-1,0-3 0,-4 0-1,-4-1 1,-2 1-1,-3-3 1,-5 4-1,-3 1 0,-4 4 0,-3 4 0,-4 4 0,-3 9 0,-5 4 0,-1 7 0,-4 7 0,-3 7 0,-3 6 0,-3 8-1,-1 4 1,0 7 0,1 4-1,0 9 1,2 3 0,2 9-1,5 3 1,6 1 0,5 0 0,9 2 1,7-3 0,8-6 0,15-5-1,11-8 2,12-10-1,10-7 0,12-6 0,12-10 1,7-6-1,5-10-1,3-4 0,1-6 0,1-6-3,-2-2 1,-3-10-2,-1 1-2,-7-11-4,7 5-12,-6-9-19,-4-9 0,-1-2-1</inkml:trace>
  <inkml:trace contextRef="#ctx0" brushRef="#br0" timeOffset="1060">2169 211 12,'-17'-25'23,"4"11"-4,-3 6-1,-8-2-4,1 10-4,-8 0-2,0 8 0,-6 5-3,-3 9 2,-4 4-2,4 8-2,-4 3 1,2 9-2,0 2 0,5 7 0,3 2 1,5 7 0,5 1-2,6 5 0,6 2 0,7-1 0,5-3 0,7 0-1,8-5 1,4-5 0,5-8-1,7-7 1,5-7 0,6-6-1,2-9 1,3-6-1,4-11 1,5-4-1,0-9 0,3-5 1,1-7-2,1-5 2,0-6-2,1-3 2,-5-4-1,-2-3 0,-4-4 1,-5-1-1,-6-4 2,-6-1-2,-9-2 2,-7-2-1,-8-2 0,-10 0 1,-6-1-1,-12-2 0,-7-1 0,-12 3 0,-7 3-1,-8 5-1,-5 11-3,-8 4-5,2 16-23,-7 11-9,-3 9-1,1 7 1</inkml:trace>
  <inkml:trace contextRef="#ctx0" brushRef="#br0" timeOffset="1993">3827-4 9,'11'0'33,"-11"0"-10,0 0-4,0 0-5,0 13-5,-8 2-3,1 6-2,-5 5-2,0 5 1,-1 5 0,1 1 0,-1-2-1,3-1 0,1-6 0,3-3 0,0-9 1,6-2 0,0-14 2,-4 11-1,4-11-1,0 0 0,-7-15 0,7 15-1,-13-22 0,6 8-1,-5-4 0,-2-2-1,-4-1 1,-2 1-1,-4 2 0,-1 0 0,-2 5 1,-3 2-2,-1 5 1,-1 6 0,-2 3 0,3 6-1,-1 5 1,1 4-1,3 6 1,1 4 0,5 3-1,2 3 1,5 1-1,4 0 0,4 2 1,4-1-1,3-2 0,7 1 1,4-4 0,5 0-1,6 2 1,6 0 0,3 0 0,4 0 0,4 3 0,1 3 0,2 1 0,2 3 0,-5 0 0,-2 0 0,0 0 0,-5 0 0,-5 0 1,-5-3-1,-6-3 0,-6-3 0,-5-3 1,-5-1-1,-12-5 1,-3-2-1,-8-7 0,-5-2 1,-8-3-1,-4-3 0,-4-4 0,-6-4 0,-1 0 1,-1-8-1,-1-2 0,1-2 0,0-5 0,2-2 0,5-4 0,4 0 0,4 0 0,4 1 1,5 2-1,5 4 0,5 3 0,6 2 0,3 4 1,9 7-1,0 0 0,-9-7 0,9 7-1,0 0 1,8 12 0,-5 1 0,3 3 0,-2 6 0,1 4 1,0 3-1,-2 4 0,2 0 0,-5-1 1,0-1-1,0-3-1,0-4 0,-3-3-2,-4-7-3,7 4-12,-4-8-21,4-10 1,0 0-5</inkml:trace>
  <inkml:trace contextRef="#ctx0" brushRef="#br0" timeOffset="3285">4308 327 1,'-31'9'33,"20"-9"-10,11 0-1,0 0-5,14-9-2,11-3-4,18 2-1,10-8-2,16 1 0,9-6-2,13 2-2,5-3 0,4 2-2,-5 0 0,-5 2-1,-12 3-1,-10 5 0,-14 1-1,-15 3-2,-14 4-2,-25 4-2,0 0-10,0 0-19,-31 0-2,1 7-3</inkml:trace>
  <inkml:trace contextRef="#ctx0" brushRef="#br0" timeOffset="3632">4697 246 20,'23'5'36,"-11"-5"-4,0 6-20,-12-6 0,18 4-3,-18-4-2,9 11-2,-9-2 0,0 8 0,-5 1 3,2 12-3,-4 2 0,0 11-1,-4 4 0,-1 9-1,-4 6-1,0 11 0,-2 6 0,2 3 0,0 2-1,0-1 0,2-2 0,5-3 0,1-6 0,3-8-1,5-9 1,-4-8-1,4-7 0,0-7 0,4-7-2,-4-9-1,3 0-4,-3-17-11,0 0-23,0 0-1,-3-18-1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41.202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17.37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2:51.766"/>
    </inkml:context>
    <inkml:brush xml:id="br0">
      <inkml:brushProperty name="width" value="0.21167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219 115 7,'4'-11'10,"-4"2"1,0 9 0,0 0-2,6-10-1,-6 10 0,0 0-2,0 0-1,0 0 0,0 0 1,0 0-1,4 10-1,-4-10 0,0 18 2,-5-2-1,5 5 0,-6 2-1,1 5 2,-3 1-1,2 7-2,-3 1 1,1 6-2,-1 0 1,-1 7 0,0 1 0,-2 5-1,-3 2 0,1 4-1,-1 2 0,-2 1 0,0 1-1,1 0 1,1-5 0,4 1-1,1-2 1,3-3 0,1-4 0,6-2 0,0-3 0,0-4-1,4-1 1,2-1-1,2-2 1,1 0-1,2-2 1,1-1-2,1 0 2,1-2-1,0-3 0,2-3 1,1-5-1,1-6 1,2-4-1,5-8 1,5-6 0,4-8 0,7-7 0,8-3-1,3-4 1,9-2 0,6-4 0,6 0-1,5 0 0,4 1 1,-2 2 0,3 2-1,-2 0 0,-5 6 1,-6 1-1,-8 4 0,-9 5 0,-9 2 0,-8 5-1,-11-4 1,-5 4-2,-11 0-1,-9 0-4,0 0-8,0 0-27,-23 0 1,1-6-2</inkml:trace>
  <inkml:trace contextRef="#ctx0" brushRef="#br0" timeOffset="1044">242 264 12,'-11'-10'18,"11"10"-3,-9-12 2,9 12-4,0-17 2,4 4-5,11 2 2,1-7-3,11 4 0,2-6-2,15 3-2,0-6 1,11 5-3,4-1 0,5 2-1,1 0 0,2 4-2,0 1 1,-5 4-1,-1 4 0,-7 4-2,-5 0-1,-11 5-1,-2 7-5,-14-1-1,-1 8-7,-14-1-6,-3 5-12,-4 8-4</inkml:trace>
  <inkml:trace contextRef="#ctx0" brushRef="#br0" timeOffset="1495">192 1007 12,'-14'-8'21,"14"8"-3,8-15 0,4 1-2,10 4-4,6-7 1,12 1-1,7-4-1,13 3-3,4-4 0,13 4-2,3 0-2,8 1 0,1 0-2,2 5 0,-3 1-1,-3-1 0,-6 3-1,-6 1 0,-11 1 0,-9 1 0,-11 2-2,-10-3 0,-5 6-4,-17-6-11,-10 6-21,0 0-2,0 0-2</inkml:trace>
  <inkml:trace contextRef="#ctx0" brushRef="#br0" timeOffset="2285">2869 1396 7,'-10'-10'23,"10"10"-10,-19-18 2,9 9-3,-7-7-2,1 1 1,-6-7-4,1 3 1,-7-7-1,0 1-2,-4-7 1,-3 1-1,-5-7-2,1 1 0,-5-6 0,4-2 1,-3-4-1,5-2 1,0-4-2,6 1 0,5-2-1,7-3 1,5-1-1,9 1-1,6 2 1,9 4-1,6 6 1,7 6 0,3 3-1,4 9 1,-2 11-1,1 8 0,-4 10 0,-2 12-1,-7 12 1,-8 12 0,-7 16 0,-13 12-1,-6 11 1,-12 10 0,-9 7-1,-4 8 1,-6 2-1,-2 2 1,0-6-1,2-4 1,4-5 0,6-7 0,8-9 1,5-9-1,8-14 0,10-11 0,9-11 1,6-12-1,14-16 1,9-12 0,9-12-1,11-11 1,7-9-1,9-10 1,9-7 0,7-6 0,3-5 0,8-1-1,-2-1 2,3 1-1,-5 5 1,0 6-1,-9 4 0,-6 12 0,-10 7-1,-10 10 1,-12 9-2,-10 8 0,-7 9 0,-14 6-2,-6 9-1,-10 2-2,-2 11-10,-10 0-19,2-1-6,1 1-2</inkml:trace>
  <inkml:trace contextRef="#ctx0" brushRef="#br0" timeOffset="3444">3942 369 10,'34'-47'18,"-17"28"-3,-3 2-2,-1 5-1,-5 1-4,-8 11 1,12-12-1,-12 12-1,0 0 0,0 0 0,3 18 0,-3-1 0,-9 7-3,4 10 0,-6 5 0,0 12-1,-7 5 1,1 10-1,-4 7-1,0 6-1,-2 5 1,2 5-2,-2 1 1,1-1-1,1-4 0,-1-2 0,1-3 1,3-7-1,0-8 1,4-10 0,1-7 1,6-6-1,2-7 0,5-6 0,4-9 0,4-4 0,3-3 0,6-4 0,2-3-1,3-6 1,5 0 0,5-6 0,8-3 0,5-4-1,7-2 1,7-3-1,8-3 1,0 1-1,8-1 1,2 1-1,2 1 0,3 1 1,-5 0-2,-1 2 1,-6 3-2,-6 0-1,-8 3-2,-13-5-6,-3 2-24,-18 1-7,-13-6 0</inkml:trace>
  <inkml:trace contextRef="#ctx0" brushRef="#br0" timeOffset="4172">4041 350 34,'0'0'36,"-10"-15"-13,10 15-9,10-22-2,8 9 0,3-9-5,14 4 2,4-6-4,9 3-1,7-1-2,7 4 0,4 1 0,4 3-1,-1 3-1,-1 4-1,-2 7-1,-7 0-2,-1 4-4,-15 2-9,-4 9-14,-10 4-8,-15 4-3</inkml:trace>
  <inkml:trace contextRef="#ctx0" brushRef="#br0" timeOffset="4541">3910 1036 9,'-33'18'33,"22"-14"-14,0-4-6,11 0 1,-12-6-3,12 6 1,5-16-2,10 5 1,2-6-4,14 1 2,8-8-2,14 3-1,7-6-1,9 4 0,6 0-2,6 3 0,-2 3 0,0 3 0,-5 5-2,-10 4-1,-7 5 0,-10-3-1,-9 3-2,-13 0-2,-5 4-4,-20-4-9,10-4-24,-10 4 0,-11-7-2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07:41:12.771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561 439 30,'6'-10'26,"-6"10"-5,0 0-2,0 0-4,13 14-4,-13 1 0,0 13-4,0 6 1,0 13-2,-5 7-2,5 11 0,-8 5-1,4 5-1,-3 1 0,3-1-1,0-7 0,4-7-1,0-11 1,0-9-1,0-13-1,5-12-1,-5-16-5,11 0-7,0-18-23,-3-4-3,-3-6-3</inkml:trace>
  <inkml:trace contextRef="#ctx0" brushRef="#br0" timeOffset="359">793 60 10,'-10'-42'32,"-11"27"1,-10 10-22,-1 9-5,-11 5-1,-2 8-1,-7 4 0,-2 10 0,-3 3 0,-2 10 0,-2 2 3,5 9-2,0 5 0,4 8 0,3 3 1,10 10-1,5 3-2,12 8-1,8 4 1,10 4-2,8 0 1,13-1-2,11-6 1,11-5-1,12-14 0,9-12 1,11-13-1,9-14 0,7-16 1,6-13-1,7-14 0,-1-12 0,3-11 0,-1-9 1,-6-12-1,-4-7 0,-6-6 1,-9-8-1,-12-7 1,-10-4-1,-16-6 1,-15-4-1,-18-3 0,-17-5 0,-23-1 0,-20 5-1,-20 8 0,-21 10-2,-10 20-1,-14 16-3,2 25-10,-6 19-23,3 16 1,7 15-3</inkml:trace>
  <inkml:trace contextRef="#ctx0" brushRef="#br0" timeOffset="1358">1738 737 20,'-27'0'22,"27"0"-2,-11-4-5,11 4 1,0 0-5,19-7-1,-6 2-2,11 5 0,6 0-2,12 0-1,7 6 1,14 5-3,14 3 0,12 8-1,14 3 0,14 10 0,8 4-1,8 6 0,6 5 0,1 6 0,-3 5 0,-3 6-1,-6 1 1,-7 0 0,-7 0-1,-10 2 1,-8-5-1,-7-4 1,-8-8-1,-6-4 1,-13-7-1,-6-7 0,-10-8 1,-8-6-1,-8-5 0,-8-6 0,-8-6 0,-14-4-2,0 0 0,0-15-3,-5 6-4,-11-10-11,4-1-20,-3 2-3,-1-4 2</inkml:trace>
  <inkml:trace contextRef="#ctx0" brushRef="#br0" timeOffset="1888">4034 1323 4,'-18'5'38,"18"-5"0,-12 9-17,12-9-5,0 0-1,-13 5-6,13-5 0,0 13-4,6 1-1,0 0 0,5 9-1,3 2-1,5 6 1,2 4-1,7 5-1,3 2 0,0-1 0,1 0-1,-1-1 0,-3-4 0,-3-3 0,-2-6 0,-6-4 0,-5-5 0,-3-3 1,-3-5-1,-6-10 1,3 12 1,-3-12-1,-9 0-1,-3-2 1,-3-3 0,-4-1 0,-6-1 0,-4 0 0,-4 1 0,-4 3 0,-4 3 0,-2 4-1,0 5 1,-3 2-1,-1 6 1,4-1-1,2 3 0,3 0 1,5-2-2,6-1 0,6-2-1,4-5-4,12 2-10,5-11-23,0 0-5,0 0-1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3:51.475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52:51.766"/>
    </inkml:context>
    <inkml:brush xml:id="br0">
      <inkml:brushProperty name="width" value="0.21167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219 115 7,'4'-11'10,"-4"2"1,0 9 0,0 0-2,6-10-1,-6 10 0,0 0-2,0 0-1,0 0 0,0 0 1,0 0-1,4 10-1,-4-10 0,0 18 2,-5-2-1,5 5 0,-6 2-1,1 5 2,-3 1-1,2 7-2,-3 1 1,1 6-2,-1 0 1,-1 7 0,0 1 0,-2 5-1,-3 2 0,1 4-1,-1 2 0,-2 1 0,0 1-1,1 1 1,1-7 0,4 2-1,1-2 1,3-3 0,1-4 0,6-2 0,0-3 0,0-4-1,4-1 1,2-1-1,2-2 1,1 0-1,2-2 1,1-1-2,1 0 2,1-2-1,0-3 0,2-3 1,1-5-1,1-6 1,2-4-1,5-8 1,5-6 0,4-8 0,7-7 0,8-3-1,3-4 1,9-2 0,6-4 0,6 0-1,5 0 0,4 1 1,-2 2 0,3 2-1,-2 0 0,-5 6 1,-6 1-1,-8 4 0,-10 5 0,-8 2 0,-8 5-1,-10-4 1,-6 4-2,-11 0-1,-9 0-4,0 0-8,0 0-27,-23 0 1,1-6-2</inkml:trace>
  <inkml:trace contextRef="#ctx0" brushRef="#br0" timeOffset="1044">242 264 12,'-11'-10'18,"11"10"-3,-9-12 2,9 12-4,0-17 2,4 4-5,11 2 2,1-7-3,11 4 0,2-6-2,15 3-2,0-6 1,11 5-3,3-1 0,7 2-1,0 0 0,2 4-2,0 1 1,-5 4-1,-1 4 0,-7 4-2,-5 0-1,-11 5-1,-2 7-5,-14-1-1,-1 8-7,-14-1-6,-3 5-12,-4 8-4</inkml:trace>
  <inkml:trace contextRef="#ctx0" brushRef="#br0" timeOffset="1495">192 1007 12,'-14'-8'21,"14"8"-3,8-15 0,4 1-2,10 4-4,6-7 1,12 2-1,7-5-1,13 2-3,4-3 0,13 4-2,3 0-2,8 1 0,1 0-2,2 5 0,-3 1-1,-3-1 0,-6 3-1,-6 1 0,-12 1 0,-8 1 0,-10 2-2,-11-3 0,-5 6-4,-17-6-11,-10 6-21,0 0-2,0 0-2</inkml:trace>
  <inkml:trace contextRef="#ctx0" brushRef="#br0" timeOffset="2285">2869 1396 7,'-10'-10'23,"10"10"-10,-19-18 2,9 9-3,-7-7-2,1 1 1,-6-7-4,1 3 1,-7-7-1,0 1-2,-4-7 1,-3 1-1,-5-7-2,1 1 0,-5-6 0,4-2 1,-3-4-1,5-1 1,0-6-2,6 2 0,5-2-1,7-3 1,5-1-1,9 1-1,6 2 1,9 4-1,6 6 1,7 6 0,3 3-1,4 9 1,-2 11-1,1 8 0,-4 10 0,-2 12-1,-7 12 1,-8 12 0,-7 16 0,-13 12-1,-6 11 1,-12 10 0,-9 7-1,-4 8 1,-6 3-1,-2 0 1,0-5-1,2-4 1,4-5 0,6-7 0,8-9 1,5-9-1,8-14 0,10-11 0,9-11 1,6-12-1,14-16 1,9-12 0,9-12-1,11-11 1,7-9-1,9-10 1,9-7 0,7-5 0,3-7 0,8 0-1,-2-1 2,3 1-1,-5 5 1,0 6-1,-9 4 0,-6 12 0,-10 7-1,-10 10 1,-12 9-2,-10 8 0,-7 9 0,-14 6-2,-6 9-1,-10 2-2,-2 11-10,-10 0-19,2-1-6,1 1-2</inkml:trace>
  <inkml:trace contextRef="#ctx0" brushRef="#br0" timeOffset="3444">3942 369 10,'34'-47'18,"-17"28"-3,-3 2-2,-1 5-1,-5 1-4,-8 11 1,12-12-1,-12 12-1,0 0 0,0 0 0,3 18 0,-3-1 0,-9 7-3,4 10 0,-6 5 0,0 12-1,-7 5 1,1 10-1,-4 7-1,0 6-1,-2 5 1,2 5-2,-2 1 1,1-1-1,1-4 0,-1-2 0,1-3 1,3-7-1,0-8 1,3-10 0,2-7 1,6-6-1,3-7 0,4-6 0,4-9 0,3-4 0,4-3 0,7-4 0,1-3-1,3-6 1,5 0 0,5-6 0,8-3 0,5-4-1,7-2 1,7-3-1,8-3 1,0 1-1,8-1 1,2 1-1,2 1 0,3 1 1,-5 0-2,-1 2 1,-6 3-2,-6 0-1,-8 3-2,-13-5-6,-3 2-24,-18 1-7,-13-6 0</inkml:trace>
  <inkml:trace contextRef="#ctx0" brushRef="#br0" timeOffset="4172">4041 350 34,'0'0'36,"-10"-15"-13,10 15-9,10-22-2,8 9 0,3-9-5,14 4 2,4-6-4,9 3-1,7-1-2,7 4 0,4 1 0,4 3-1,-1 3-1,-1 4-1,-2 7-1,-7 0-2,-1 4-4,-15 2-9,-4 9-14,-10 4-8,-15 4-3</inkml:trace>
  <inkml:trace contextRef="#ctx0" brushRef="#br0" timeOffset="4541">3910 1036 9,'-33'18'33,"22"-14"-14,0-4-6,11 0 1,-12-6-3,12 6 1,5-16-2,10 5 1,2-6-4,14 1 2,8-8-2,14 3-1,7-5-1,9 2 0,6 1-2,6 3 0,-2 3 0,0 3 0,-5 5-2,-10 4-1,-7 5 0,-10-3-1,-9 3-2,-13 0-2,-5 4-4,-20-4-9,10-4-24,-10 4 0,-11-7-2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5.19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 76 19,'6'-17'34,"-3"4"0,-3 2-21,0 11-3,-3-9-2,3 9 2,0 0-4,0 0 0,-9 10 1,5 1-2,-2 1 0,3 9-1,-3 3 0,2 7-1,-2 6 0,3 14 0,0 4 0,3 14 0,0 8-1,0 12-1,0 7 0,3 6 0,1 1 1,0-2-3,0-5 2,0-7-1,-1-13 0,2-12 0,-1-14 0,1-11-1,1-12 1,0-11 0,-6-16 0,17 0 1,-7-16-1,1-9 0,4-8 0,1-7 0,0-4 0,3-7 0,0-4 0,3 0 0,0 1 0,2 0 0,0 2 0,-1 5 1,1 4-2,0 8 1,-3 7 1,-1 7-2,-2 10 1,-3 11 1,-1 8-1,0 11 0,-1 9 0,-1 8 0,1 8 0,0 8 0,0 4 0,2 3 0,3 0 0,1 0-1,2-3 1,0-6 0,3-6-1,0-7 2,4-6-2,-3-9 1,2-8 0,-3-8 0,0-6 0,0-13 1,-2-6-1,2-12 0,-1-11 0,0-12 0,-1-12 0,2-13 0,-4-13 0,2-8 0,-4-8 1,0-2 0,-2-1-1,-1 4 1,-3 6-1,1 13 0,-4 13 1,-2 15-1,-1 15 1,-3 13-1,-3 13 0,0 19-1,0 0-1,0 0-2,-3 32-7,-4-7-23,7 4-8,-3 2 0,3-2-4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6.30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78 27 3,'0'-14'35,"0"-3"-1,0 17-16,-8-5-7,8 5 1,-7 13-3,-2 1 1,6 12-4,-6 6-1,4 14 2,-3 11-3,4 11 0,-2 11 0,1 10-1,2 9-2,0 5 1,0 1-1,3-1 0,0-4 0,-4-6-1,4-7 1,0-9-2,0-10 2,0-9-1,4-11 0,-4-9-1,5-9 2,-1-8-1,-1-7 0,-3-14 1,0 0-1,10-8 1,-6-10-1,1-6 1,0-5-1,1-8 1,3-4-1,1-3 1,4-2-1,3-2 1,1 0 1,3 3-1,3 4 0,1 8 0,-1 6 0,-1 7 0,-1 5 1,-2 12-1,-2 9 0,-2 11 0,-3 8 0,0 9 0,-3 6 0,0 11-1,-1 2 1,0 5-1,-1-2 0,1-1 0,2-4 0,-1-5-1,2-5 0,0-10-2,3-4-2,-5-13-6,8-6-25,-3-8-6,-3-7-2,1-9 0</inkml:trace>
  <inkml:trace contextRef="#ctx0" brushRef="#br0" timeOffset="730">968 1008 13,'7'-22'35,"-7"12"-6,0 10-10,-12-17-3,12 17-3,-22-6-4,9 10-2,-8 1 1,3 8-4,-6 0 0,1 9-1,-4 1-1,3 5 0,-1 4 0,4 4-1,2 2 1,3 4-2,7-1 1,5 2-1,7 0 0,5-4 0,10-4 0,6-6 0,5-8 0,6-8 0,5-10 0,1-7 1,5-12-1,0-5 0,-4-7 1,-1-4-1,-7-5 1,-4 0 0,-9-3-1,-8 0 1,-13-1 0,-6-2 0,-12 3-1,-10 3 0,-7 8 0,-7 5-3,-1 15-3,-7 2-14,5 15-22,4 9 1,5 6-2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7.77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12 34 2,'0'0'40,"0"0"1,0 0-8,0 0-14,0 18-5,-3 1-5,3 17-3,-3 3-1,3 13-1,-4 5-1,4 7-1,-3-2 1,3 2-2,0-6 0,3-5-2,1-10 0,-1-8-3,3-5-4,-6-18-10,0-12-24,15 9-1,-9-20-1</inkml:trace>
  <inkml:trace contextRef="#ctx0" brushRef="#br0" timeOffset="346">624 88 9,'26'-17'35,"-26"17"2,8-17-23,-12 6-3,4 11 0,-19-22 0,6 17-5,-8-4-1,-2 6-1,-5 0 1,-3 6-2,-3 0 0,2 6 0,-3 0-1,2 5 0,2-1 0,6 2-1,4-1 0,6 1 0,3 3-1,8 1 1,7 2-1,7 4 1,6 1-1,5 2 1,1 5-1,6 0 2,3 0-1,2 0-1,-4-1 1,-1-2 0,-6-2 0,-2-2-1,-7-4 1,-2-2-1,-8-5 1,-3-3-1,0-12 1,-22 14 1,3-11-1,-4-3-1,-7-4 0,-4-2 1,-1-2-1,-3 0 0,2-1 0,0-1 0,5-1 0,6 1-1,6 2-2,4-3 0,15 11-4,-7-18-7,16 9-27,1 4 0,0 2-3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39.96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15 335 23,'-3'-32'30,"3"32"-8,-5-21-2,5 21-4,-3-15-3,3 15-3,0 0-4,0 12 1,-4 5-3,4 9-2,0 8 0,0 9-1,3 5 0,1 6-1,-1-2 0,1-2 0,-1-5 1,1-6-1,-4-9 1,7-6 0,-7-8 0,0-16 0,0 9 1,0-9-1,0-15 1,0 1-1,0-6 0,3-6 0,-3-5-1,4-4 1,-1-4-1,3-2 1,2-3-1,3-1 1,3 0 0,3 3 0,1 7-1,3 4 1,2 6-1,1 6 1,-2 7-1,0 10 1,-1 9-1,-1 7 0,-2 8 0,-3 6 2,-1 5-2,-2 5 0,-2 3 0,-2-1 0,-1-3 0,-2-5 0,-1-5 0,-1-5 0,-3-7 0,4-3 0,-4-12 0,0 0 1,0 0-1,8-16 1,-4-3 0,2-5 0,0-5-1,0-9 1,1-5-1,3-1 1,-1-1 0,0-1-2,3 4 1,0 5 0,1 8 0,0 7 0,2 13 0,0 9 1,1 12-1,-1 10 0,0 9 0,-2 10 1,0 8-1,-3 8 0,-1 3 0,-3 2-1,1 0 0,-3-6-1,1-5 0,-2-8-3,5-8 1,-4-15-4,8-5-9,-12-15-24,20-11-1,-6-8 0</inkml:trace>
  <inkml:trace contextRef="#ctx0" brushRef="#br0" timeOffset="804">1008 119 8,'25'-19'35,"-25"19"2,0 0-19,0 0-6,-9 21-3,-8-6-1,3 9-4,-8 5-1,4 11 0,-2 4-2,1 7 1,1 4 0,3 3-1,6-1 1,4-2-2,5-7 0,8-8 0,6-9 3,3-8-3,10-12 2,4-11 0,3-9 0,1-8 0,0-8 0,1-6 1,-3-8-2,-4-3 2,-10-6-3,-6-3 1,-9 0-1,-7 3 1,-8 1-1,-10 6 0,-4 4-1,-7 6-1,2 10-1,-2 7-4,5 11-7,-2-1-14,7 8-12,9 8-1</inkml:trace>
  <inkml:trace contextRef="#ctx0" brushRef="#br0" timeOffset="1270">1268 234 15,'5'-12'38,"-5"12"0,12-13-18,-9-2-4,10 6-5,-3-4-2,9 6-3,-1 1-1,6 6-1,-2 8-1,4 8-1,-1 8-1,0 8 1,-2 6-2,-1 5 1,-4 3-1,-4 3 0,-3-3 1,-4-2-2,-4-6 2,-3-5-1,-7-8 1,0-6 0,-4-8 1,2-7 0,-3-8 1,3-7 0,0-8-1,4-8 1,5-8-2,3-9 1,7-4-1,7-3 0,1-1-1,3 4 0,3 2-1,-2 5-2,0 11-1,-8 6-5,0 13-5,-14 11-20,0 0-10,0 0-1</inkml:trace>
  <inkml:trace contextRef="#ctx0" brushRef="#br0" timeOffset="1790">1796 470 22,'43'-14'40,"-25"-3"-3,3-8-12,4 6-12,-2-13-1,7 5-6,-3-6-1,2 1-2,-3-3 1,1 2-2,-5-3 1,-3 5-1,-6 0 0,-4 4 0,-5 1 1,-4 6-2,-5 3 1,-6 7-1,-5 5 1,-5 5-1,-5 7 0,-4 6 0,-3 8 0,-2 9-1,-3 6 1,3 8 0,1 8-2,8 4 1,8 2 0,6 3 1,12-3-1,6-4 0,11-5 1,10-7-2,13-8 3,3-5-3,4-9 2,1-4-2,0-6 1,-1-4 0,-6-2-1,-5 0 1,-7-4-2,-7 0-1,-4 0-3,-8-5-12,-10 5-25,0 0-1,0-12 1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48.73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10 28 20,'-28'-36'40,"28"36"-4,0 0-1,0 0-35,0 0-15,0 0-15,19 11-8,-2 4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04:44.41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1171 104 16,'7'-10'35,"-7"1"0,0 9-20,0 0-5,0 0-3,-9 0 0,2 16-3,-2 5-1,-3 8-1,-1 9 0,-3 11-1,0 11 0,-3 13 0,2 10 0,-1 6 0,5 7 0,0 1 0,6-1 1,7-9 1,3-7-1,10-14 1,7-14-1,8-17 0,7-11 0,10-16 0,5-8-1,4-6 0,4-9 0,3-6-1,-1-3 1,1-1-2,-1-3 0,-4 2-3,-5-4-2,-1 9-12,-12 0-21,-4-2 0,-6 3-2</inkml:trace>
  <inkml:trace contextRef="#ctx0" brushRef="#br0" timeOffset="474">1214 206 35,'7'-27'38,"6"9"0,8 1-17,4-11-10,13 5-1,2-5-4,8 8-2,0 0-2,2 5-1,2 7-2,-5 3-3,0 12-5,-11 1-9,-4 5-21,-8 11-2,-12 1 1</inkml:trace>
  <inkml:trace contextRef="#ctx0" brushRef="#br0" timeOffset="737">1019 708 1,'6'11'38,"12"-21"-1,12-5 2,9-4-25,6-8-5,10 3 1,0-4-5,4 4-4,-2 5-4,-3-2-9,1 12-13,-7 5-13,-9 0-1,-3 4 2</inkml:trace>
  <inkml:trace contextRef="#ctx0" brushRef="#br0" timeOffset="1482">2308 82 18,'-19'-26'34,"5"15"-17,2 3-2,-6 2-3,5 6-3,-6 4 0,5 9-1,-4 2 0,5 12-3,-1 5 0,5 12 0,-2 4 0,6 13-2,1 8-1,4 10 1,0 9-2,9 7 1,0 7 0,4 5-2,2 4 1,0 4-1,1-6 0,-4-4 0,-2-9 0,-5-7 0,-5-14 0,0-11 0,-9-10-1,-2-17 0,-3-7-3,-2-18-2,1-4-9,-6-14-18,3-11-6,-1-9-2</inkml:trace>
  <inkml:trace contextRef="#ctx0" brushRef="#br0" timeOffset="1872">2105 875 8,'0'0'39,"6"-10"1,-6 10 0,-8-14-27,8 14-1,12-19-5,2 4-2,3-5-2,7-1-2,4-1-3,1-4-7,11 4-24,-1 3-7,-1-1-2,0 4 1</inkml:trace>
  <inkml:trace contextRef="#ctx0" brushRef="#br0" timeOffset="2150">2882 293 20,'8'-68'34,"-14"32"0,-2 0-24,1 9 1,-5-1-3,1 12 0,-6 1 0,3 9-1,-4 2 0,3 9-2,-3-1-1,2 9-1,-2 2 0,-1 7 0,1 3-1,1 5 0,-1 5 0,3 6-1,2 11 1,1 6-1,3 7 0,6 11 0,3 10-1,0 7 1,7 10-1,1 2 2,3 2-2,-1-1 0,0-5 0,1-6 0,-3-11-2,-3-11 2,-5-12-2,-3-13 1,-3-9-3,-4-14-1,1-7-7,-9-14-23,1-12-5,0-10-1</inkml:trace>
  <inkml:trace contextRef="#ctx0" brushRef="#br0" timeOffset="2609">2620 734 12,'-3'10'39,"-6"-6"-2,9-4 2,-8-20-29,17 3-6,5-3-2,4-7-3,6 3-6,0-1-19,7 0-11,5 10 0</inkml:trace>
  <inkml:trace contextRef="#ctx0" brushRef="#br0" timeOffset="2858">3096 940 33,'-9'-7'36,"9"-14"0,0-8-26,14-1 2,-2-10-3,8 4-2,-2-5 2,6 5-4,-4-1-1,0 5-1,-4 0 0,-3 8 0,-6 1-1,-4 5-1,-7 6 1,-6 5-1,-7 7 0,-5 5 0,-7 8-1,-5 9 2,-3 7-2,-1 7 1,2 8-1,4 4 1,5 5 0,8 1 0,11-2-1,8-4 1,14-4-1,8-7-1,9-9-1,4-14-4,12-4-5,-4-16-17,8-7-13,2-6-2,-2-9 0</inkml:trace>
  <inkml:trace contextRef="#ctx0" brushRef="#br0" timeOffset="3234">3694 581 9,'0'-16'38,"-12"1"0,-1 8-9,-1 7-14,-11 0-7,3 4 0,-6 1-2,2 7-1,-5 2-1,3 7-1,1 4 1,5 6-1,4 3-1,9 7 1,5 1-1,11 3 1,8-2-2,9-1 0,11-8 0,7-7 0,9-9-3,2-13-2,8-5-5,-9-17-25,6-10-7,-2-7-2,-7-9-1</inkml:trace>
  <inkml:trace contextRef="#ctx0" brushRef="#br0" timeOffset="3549">4063 140 8,'-15'-32'40,"15"32"0,-9-11 2,9 11-25,0 0-7,6 14-2,-6-1-2,9 11-2,-4 8 1,3 13-3,0 12 1,1 10-2,-1 11 1,1 6-2,0 4 0,-1-2 0,0-3-2,-2-10-2,2-8-4,-8-21-9,7-8-25,-3-15 0,-4-21-1</inkml:trace>
  <inkml:trace contextRef="#ctx0" brushRef="#br0" timeOffset="3820">4064 667 8,'-11'-14'41,"2"-3"1,9 17 0,9-16-19,1 0-15,13 2-1,3-7-2,6 1-3,3-1-2,2-2-3,7 8-9,-8-4-18,4 6-12,-2 5-1,-5 3-1</inkml:trace>
  <inkml:trace contextRef="#ctx0" brushRef="#br0" timeOffset="4053">4565 551 23,'-11'16'39,"1"-4"-2,6 0-12,4-12-13,0 21-1,5-6-3,4 13-1,-2 1-1,3 12-1,0 0-2,4 5 1,-2-1-3,2-2 0,-3-7-1,-2-7-2,2-8-4,-11-21-4,13 6-27,-13-17-5,0-11-2,0-8 3</inkml:trace>
  <inkml:trace contextRef="#ctx0" brushRef="#br0" timeOffset="4504">4859 511 14,'13'10'40,"-2"-1"1,-11-9-1,-7-9-24,7 9-9,-12-6-1,12 6-1,-16 5-2,11 6 0,0 6-2,5 7 1,0 8 0,5 7-1,4 6-1,4 2 0,2 1 0,4-2 1,2-3-1,1-8 1,2-9 0,-1-7 1,0-11-1,-1-8 1,-2-10 0,-1-5-1,-2-10 1,-3-6-1,-3-7 0,-2-6 0,-3-5-1,-1 1 0,-2 0 0,0 4-1,0 5 0,-3 4-3,6 13-2,-6 1-6,12 16-21,-12 5-10,12 5-2,-6 6 0</inkml:trace>
  <inkml:trace contextRef="#ctx0" brushRef="#br0" timeOffset="5001">5484 711 31,'35'-38'39,"-16"13"1,5-1-18,-4-9-11,7 6 0,-9-4-4,4 5-2,-9 1-1,-1 5-1,-8 4-1,-4 5 0,-11 7-1,-4 6 1,-7 3-1,-5 7 0,-4 7 0,-3 7-1,0 4 1,2 7 0,3 5 0,5 6 0,6 4 0,8 2 0,10 1 0,7 0-1,11-4 1,6-5-1,8-6-1,5-12-1,9-9-3,-2-17-7,7-12-25,-5-10-6,0-10-3,-5-10 2</inkml:trace>
  <inkml:trace contextRef="#ctx0" brushRef="#br0" timeOffset="5384">6096 254 12,'8'-13'41,"-4"3"0,-4 10-1,6-12-22,0-5-10,11 2-1,2-6-2,7 2 0,3-1 0,7 6-2,2 2 0,3 7-1,0 5 0,-3 9-1,-3 8-1,-6 10 0,-6 9 0,-9 7 0,-9 7 0,-10 6 0,-9 4 0,-7 1-1,-7-2-1,-6-6-2,4 2-4,-6-13-8,9-3-27,5-4 0,5-5 0</inkml:trace>
  <inkml:trace contextRef="#ctx0" brushRef="#br0" timeOffset="5752">6512 1161 36,'31'30'40,"-18"-22"2,-13-8-4,12 0-39,-12 0-35,-4-13-2,-2 1-3,-13-8 1</inkml:trace>
  <inkml:trace contextRef="#ctx0" brushRef="#br0" timeOffset="15984">28 785 33,'-19'5'36,"19"-5"-13,-11 0-4,11 0-3,0 0-6,6-14-2,9 14 0,1-4-3,9 4-2,6-5 0,9 5 0,4 0-2,7 0 0,2 0-1,2 0 0,0-3-1,-3-3-2,-3 0-2,-8-10-6,0 0-26,-6 2-3,-11-7-1</inkml:trace>
  <inkml:trace contextRef="#ctx0" brushRef="#br0" timeOffset="16293">426 482 30,'0'0'36,"0"0"-2,0 0-20,0 0-4,0 0-4,0 15-2,0-3 0,-9 11-1,-1 5-1,-3 11 3,-4 3-3,-2 8 0,-2 3-1,-1 5-1,-1 1-1,-1-3-1,3 1-3,-1-8-3,6-2-4,-3-13-10,7-8-15,5-6-2</inkml:trace>
  <inkml:trace contextRef="#ctx0" brushRef="#br0" timeOffset="16638">190 547 17,'-37'0'36,"20"0"-12,5-4-4,12 4-5,0 0-2,0 0-3,11 9-3,9 6 1,5 6-4,6 10-1,4 5 0,4 8-1,3 2-2,-2 1 0,0 1-3,-6-7-3,0-1-7,-9-15-15,-6-5-11,0-7-1</inkml:trace>
  <inkml:trace contextRef="#ctx0" brushRef="#br0" timeOffset="16909">551 560 19,'0'-10'38,"-11"13"-2,-2 6-16,2 12-8,-9 4-5,-1 10-3,-9 9-3,-4 6-2,-4 11-5,-8 2-10,0 8-21,-1 6 0,-6-3-1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28:05.90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19570 14664 6,'0'0'29,"0"0"-6,0 0 0,0 11-9,5 0-4,-5 1-2,0 5 0,0 2-1,3 6-3,-3 3-1,4 7 0,-4 1-2,4 5 1,-4 5 0,3 6 0,-3 5 1,0 4-2,-6 4 0,1 5 0,-5 5 0,-3 4 0,-5 4-1,-6 3 1,-4 3-1,-9 3 1,-4 4-1,-8-1 0,-6 4 1,-6 0-1,-9 3 0,-7 1 0,-8 4-1,-8 0 2,-8 0-2,-8-3 1,-9-1-2,-13-1 0,-5-6 1,-13-4-1,-5-5-1,-11-3 3,-7-5-2,-13-4 2,-4-8-1,-9-3 4,-7-3-5,-10-4 6,-6-11-6,-9-8 0,113-21 1,-19-4 1,1-2 1,-21 4-1,-157-2-2,-7-9 1,-4-10 1,-3-7 0,-1-9 0,-2-7 0,-2-5-2,66-7 2,-2-5 1,-2-3-2,1-7 2,-2-7-3,2-6 3,2-12-2,2-8 2,5-15-1,0-10 1,6-14 1,3-9-1,5-13 2,3-10-1,5-6 1,5-8-2,8-5 0,7-4 1,7-1 0,9-7-1,7-2 1,4-2 0,7 2-2,9 3 2,3 7-1,6 7 0,9 7 0,3 11 0,10 15 1,8 13-1,11 14 0,4 12 0,13 12 0,4 16 1,11 12-1,11 13 1,7 9 1,9 11-2,7 9 1,8 5-1,7 8 0,8 4 0,8 5 0,2 0 0,6 0-1,5 5 0,5-1 0,10-4-2,-15 8-2,15-8-6,0 0-6,0 0-23,0 0-2,5-15 1</inkml:trace>
  <inkml:trace contextRef="#ctx0" brushRef="#br0" timeOffset="1067.106">5681 13089 1,'0'0'18,"0"0"2,0 0-3,0 0-2,0 0-2,7 11-2,0 0-3,5 6 0,-1 2-3,9 6 3,-1 1-3,5 4-2,2-2-1,1 1 0,-2 0-1,0-2 0,-1-6 0,-4-1 0,-3-5 0,-4-3 0,-4-3 2,-9-9 1,10 5-2,-10-5 1,0 0 0,-13-14-1,2 1 1,-2-3-2,-2-4 1,-2-5-2,-4-3-1,-1-3 2,0-2-1,1 1 0,0 2 0,1 1 0,5 3 0,2 4 1,1 5-1,5 5 1,2 0-1,5 12 0,0-14 0,0 14 0,0-10 0,0 10 0,16-10 0,-4 5 0,5 0 1,3 2-1,4 3 0,4-4 1,1 4 0,2 0-1,1 0 1,0 2-1,-4-2 1,-1 0-1,-1 0 1,-4 0-1,-1-5 0,-1-2-1,-2 5-6,-4-2-28,0-2-3,1 6-1,-15 0-1</inkml:trace>
</inkml:ink>
</file>

<file path=ppt/media/hdphoto1.wdp>
</file>

<file path=ppt/media/image1.jpg>
</file>

<file path=ppt/media/image10.png>
</file>

<file path=ppt/media/image11.tmp>
</file>

<file path=ppt/media/image12.png>
</file>

<file path=ppt/media/image13.png>
</file>

<file path=ppt/media/image14.png>
</file>

<file path=ppt/media/image15.png>
</file>

<file path=ppt/media/image180.png>
</file>

<file path=ppt/media/image19.png>
</file>

<file path=ppt/media/image2.png>
</file>

<file path=ppt/media/image200.png>
</file>

<file path=ppt/media/image210.png>
</file>

<file path=ppt/media/image2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EBBFF-E96D-446F-AE69-021ADAC46BD1}" type="datetimeFigureOut">
              <a:rPr lang="en-SG" smtClean="0"/>
              <a:t>31/3/2021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F052A-4FC7-4856-81E8-7F248A7183D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374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– core logic in the application</a:t>
            </a:r>
          </a:p>
          <a:p>
            <a:r>
              <a:rPr lang="en-US" dirty="0"/>
              <a:t>Utility</a:t>
            </a:r>
            <a:r>
              <a:rPr lang="en-US" baseline="0" dirty="0"/>
              <a:t> – small things that are necessary, but if they fail they can wreck havoc in the project</a:t>
            </a:r>
          </a:p>
          <a:p>
            <a:r>
              <a:rPr lang="en-US" baseline="0" dirty="0"/>
              <a:t>Edge case – you will understand after test case design. Potentially there is a failure in these regions of the code</a:t>
            </a:r>
          </a:p>
          <a:p>
            <a:r>
              <a:rPr lang="en-US" baseline="0" dirty="0"/>
              <a:t>      - not necessarily in classes directly, could be things like a small loop within a large class. </a:t>
            </a:r>
          </a:p>
          <a:p>
            <a:r>
              <a:rPr lang="en-US" baseline="0" dirty="0"/>
              <a:t>After you found new bugs and fixed them, you can write tests to test around that region of the code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87588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49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7066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</a:t>
            </a:r>
            <a:r>
              <a:rPr lang="en-SG" dirty="0"/>
              <a:t>’t spend</a:t>
            </a:r>
            <a:r>
              <a:rPr lang="en-SG" baseline="0" dirty="0"/>
              <a:t> effort on testing these.</a:t>
            </a:r>
          </a:p>
          <a:p>
            <a:r>
              <a:rPr lang="en-US" baseline="0" dirty="0"/>
              <a:t>Private methods are like helpers, if they are doing complex logic, yes, you should unit test them, otherwise no need</a:t>
            </a:r>
          </a:p>
          <a:p>
            <a:r>
              <a:rPr lang="en-US" dirty="0"/>
              <a:t>Things that do only IO</a:t>
            </a:r>
            <a:r>
              <a:rPr lang="en-US" baseline="0" dirty="0"/>
              <a:t>, then test what is being printed, not the printing itself. If methods don’t have their own operations and only call other methods, no need to unit test such things.</a:t>
            </a:r>
          </a:p>
          <a:p>
            <a:endParaRPr lang="en-US" dirty="0"/>
          </a:p>
          <a:p>
            <a:r>
              <a:rPr lang="en-US" dirty="0" err="1"/>
              <a:t>ByteArrayInputStream</a:t>
            </a:r>
            <a:r>
              <a:rPr lang="en-US" baseline="0" dirty="0"/>
              <a:t> and </a:t>
            </a:r>
            <a:r>
              <a:rPr lang="en-US" baseline="0" dirty="0" err="1"/>
              <a:t>ByteArrayOutputStream</a:t>
            </a:r>
            <a:r>
              <a:rPr lang="en-US" baseline="0" dirty="0"/>
              <a:t> for i/o tests – see </a:t>
            </a:r>
            <a:r>
              <a:rPr lang="en-US" baseline="0" dirty="0" err="1"/>
              <a:t>github</a:t>
            </a:r>
            <a:r>
              <a:rPr lang="en-US" baseline="0" dirty="0"/>
              <a:t> classroom repo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98088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Wen you start writing your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0048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Regression tests – scripted testing. Not writing a script to run test. Documenting the tests before you start running them</a:t>
            </a:r>
          </a:p>
          <a:p>
            <a:endParaRPr lang="en-SG" dirty="0"/>
          </a:p>
          <a:p>
            <a:r>
              <a:rPr lang="en-SG" dirty="0"/>
              <a:t>Following either one is not good it should be both; may not be useful to do any one of </a:t>
            </a:r>
            <a:r>
              <a:rPr lang="en-SG"/>
              <a:t>them alone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0853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have the specification</a:t>
            </a:r>
            <a:r>
              <a:rPr lang="en-US" baseline="0" dirty="0"/>
              <a:t> and nothing else, may be API, black box</a:t>
            </a:r>
          </a:p>
          <a:p>
            <a:r>
              <a:rPr lang="en-US" baseline="0" dirty="0"/>
              <a:t>Access to the codebase – look at the code and define the test</a:t>
            </a:r>
          </a:p>
          <a:p>
            <a:r>
              <a:rPr lang="en-US" baseline="0" dirty="0"/>
              <a:t>Gray box – partial information, </a:t>
            </a:r>
            <a:r>
              <a:rPr lang="en-US" baseline="0" dirty="0" err="1"/>
              <a:t>e.g</a:t>
            </a:r>
            <a:r>
              <a:rPr lang="en-US" baseline="0" dirty="0"/>
              <a:t>, size of the class and sorting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776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a. Black box</a:t>
            </a:r>
            <a:r>
              <a:rPr lang="en-US" baseline="0" dirty="0"/>
              <a:t>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29888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27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25427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0FCDA-07B1-4F9D-B4B9-C0484A54AC00}" type="slidenum">
              <a:rPr lang="en-SG" smtClean="0"/>
              <a:pPr/>
              <a:t>38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46651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48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2501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885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88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89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402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769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123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567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46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3085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1446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50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7148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92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352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05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34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7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8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89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3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555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4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31/3/2021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9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emf"/><Relationship Id="rId3" Type="http://schemas.openxmlformats.org/officeDocument/2006/relationships/image" Target="../media/image4.emf"/><Relationship Id="rId12" Type="http://schemas.openxmlformats.org/officeDocument/2006/relationships/customXml" Target="../ink/ink25.xml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3.xml"/><Relationship Id="rId11" Type="http://schemas.openxmlformats.org/officeDocument/2006/relationships/image" Target="../media/image1410.emf"/><Relationship Id="rId5" Type="http://schemas.openxmlformats.org/officeDocument/2006/relationships/image" Target="../media/image6.emf"/><Relationship Id="rId10" Type="http://schemas.openxmlformats.org/officeDocument/2006/relationships/customXml" Target="../ink/ink24.xml"/><Relationship Id="rId4" Type="http://schemas.openxmlformats.org/officeDocument/2006/relationships/customXml" Target="../ink/ink22.xml"/><Relationship Id="rId9" Type="http://schemas.openxmlformats.org/officeDocument/2006/relationships/image" Target="../media/image13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8.xml"/><Relationship Id="rId5" Type="http://schemas.openxmlformats.org/officeDocument/2006/relationships/image" Target="../media/image12.emf"/><Relationship Id="rId4" Type="http://schemas.openxmlformats.org/officeDocument/2006/relationships/customXml" Target="../ink/ink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10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34.xml"/><Relationship Id="rId5" Type="http://schemas.openxmlformats.org/officeDocument/2006/relationships/image" Target="../media/image180.emf"/><Relationship Id="rId4" Type="http://schemas.openxmlformats.org/officeDocument/2006/relationships/customXml" Target="../ink/ink3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10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37.xml"/><Relationship Id="rId5" Type="http://schemas.openxmlformats.org/officeDocument/2006/relationships/image" Target="../media/image180.emf"/><Relationship Id="rId4" Type="http://schemas.openxmlformats.org/officeDocument/2006/relationships/customXml" Target="../ink/ink3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customXml" Target="../ink/ink38.xml"/><Relationship Id="rId7" Type="http://schemas.openxmlformats.org/officeDocument/2006/relationships/customXml" Target="../ink/ink40.xml"/><Relationship Id="rId12" Type="http://schemas.openxmlformats.org/officeDocument/2006/relationships/image" Target="../media/image1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emf"/><Relationship Id="rId11" Type="http://schemas.openxmlformats.org/officeDocument/2006/relationships/customXml" Target="../ink/ink42.xml"/><Relationship Id="rId5" Type="http://schemas.openxmlformats.org/officeDocument/2006/relationships/customXml" Target="../ink/ink39.xml"/><Relationship Id="rId10" Type="http://schemas.openxmlformats.org/officeDocument/2006/relationships/image" Target="../media/image17.emf"/><Relationship Id="rId4" Type="http://schemas.openxmlformats.org/officeDocument/2006/relationships/image" Target="../media/image14.emf"/><Relationship Id="rId9" Type="http://schemas.openxmlformats.org/officeDocument/2006/relationships/customXml" Target="../ink/ink4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0.emf"/><Relationship Id="rId13" Type="http://schemas.openxmlformats.org/officeDocument/2006/relationships/customXml" Target="../ink/ink48.xml"/><Relationship Id="rId18" Type="http://schemas.openxmlformats.org/officeDocument/2006/relationships/image" Target="../media/image260.emf"/><Relationship Id="rId3" Type="http://schemas.openxmlformats.org/officeDocument/2006/relationships/customXml" Target="../ink/ink43.xml"/><Relationship Id="rId21" Type="http://schemas.openxmlformats.org/officeDocument/2006/relationships/customXml" Target="../ink/ink52.xml"/><Relationship Id="rId7" Type="http://schemas.openxmlformats.org/officeDocument/2006/relationships/customXml" Target="../ink/ink45.xml"/><Relationship Id="rId12" Type="http://schemas.openxmlformats.org/officeDocument/2006/relationships/image" Target="../media/image2300.emf"/><Relationship Id="rId17" Type="http://schemas.openxmlformats.org/officeDocument/2006/relationships/customXml" Target="../ink/ink50.xml"/><Relationship Id="rId25" Type="http://schemas.openxmlformats.org/officeDocument/2006/relationships/image" Target="../media/image5.png"/><Relationship Id="rId2" Type="http://schemas.openxmlformats.org/officeDocument/2006/relationships/image" Target="../media/image3.png"/><Relationship Id="rId16" Type="http://schemas.openxmlformats.org/officeDocument/2006/relationships/image" Target="../media/image250.emf"/><Relationship Id="rId20" Type="http://schemas.openxmlformats.org/officeDocument/2006/relationships/image" Target="../media/image270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00.emf"/><Relationship Id="rId11" Type="http://schemas.openxmlformats.org/officeDocument/2006/relationships/customXml" Target="../ink/ink47.xml"/><Relationship Id="rId24" Type="http://schemas.openxmlformats.org/officeDocument/2006/relationships/image" Target="../media/image290.emf"/><Relationship Id="rId5" Type="http://schemas.openxmlformats.org/officeDocument/2006/relationships/customXml" Target="../ink/ink44.xml"/><Relationship Id="rId15" Type="http://schemas.openxmlformats.org/officeDocument/2006/relationships/customXml" Target="../ink/ink49.xml"/><Relationship Id="rId23" Type="http://schemas.openxmlformats.org/officeDocument/2006/relationships/customXml" Target="../ink/ink53.xml"/><Relationship Id="rId10" Type="http://schemas.openxmlformats.org/officeDocument/2006/relationships/image" Target="../media/image2200.emf"/><Relationship Id="rId19" Type="http://schemas.openxmlformats.org/officeDocument/2006/relationships/customXml" Target="../ink/ink51.xml"/><Relationship Id="rId4" Type="http://schemas.openxmlformats.org/officeDocument/2006/relationships/image" Target="../media/image19.emf"/><Relationship Id="rId9" Type="http://schemas.openxmlformats.org/officeDocument/2006/relationships/customXml" Target="../ink/ink46.xml"/><Relationship Id="rId14" Type="http://schemas.openxmlformats.org/officeDocument/2006/relationships/image" Target="../media/image240.emf"/><Relationship Id="rId22" Type="http://schemas.openxmlformats.org/officeDocument/2006/relationships/image" Target="../media/image28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6.xml"/><Relationship Id="rId13" Type="http://schemas.openxmlformats.org/officeDocument/2006/relationships/image" Target="../media/image24.emf"/><Relationship Id="rId3" Type="http://schemas.openxmlformats.org/officeDocument/2006/relationships/image" Target="../media/image3.png"/><Relationship Id="rId7" Type="http://schemas.openxmlformats.org/officeDocument/2006/relationships/image" Target="../media/image21.emf"/><Relationship Id="rId12" Type="http://schemas.openxmlformats.org/officeDocument/2006/relationships/customXml" Target="../ink/ink58.xml"/><Relationship Id="rId17" Type="http://schemas.openxmlformats.org/officeDocument/2006/relationships/image" Target="../media/image26.emf"/><Relationship Id="rId2" Type="http://schemas.openxmlformats.org/officeDocument/2006/relationships/notesSlide" Target="../notesSlides/notesSlide5.xml"/><Relationship Id="rId16" Type="http://schemas.openxmlformats.org/officeDocument/2006/relationships/customXml" Target="../ink/ink60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55.xml"/><Relationship Id="rId11" Type="http://schemas.openxmlformats.org/officeDocument/2006/relationships/image" Target="../media/image23.emf"/><Relationship Id="rId5" Type="http://schemas.openxmlformats.org/officeDocument/2006/relationships/image" Target="../media/image14.emf"/><Relationship Id="rId15" Type="http://schemas.openxmlformats.org/officeDocument/2006/relationships/image" Target="../media/image25.emf"/><Relationship Id="rId10" Type="http://schemas.openxmlformats.org/officeDocument/2006/relationships/customXml" Target="../ink/ink57.xml"/><Relationship Id="rId4" Type="http://schemas.openxmlformats.org/officeDocument/2006/relationships/customXml" Target="../ink/ink54.xml"/><Relationship Id="rId9" Type="http://schemas.openxmlformats.org/officeDocument/2006/relationships/image" Target="../media/image22.emf"/><Relationship Id="rId14" Type="http://schemas.openxmlformats.org/officeDocument/2006/relationships/customXml" Target="../ink/ink5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27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64.xml"/><Relationship Id="rId5" Type="http://schemas.openxmlformats.org/officeDocument/2006/relationships/image" Target="../media/image14.emf"/><Relationship Id="rId4" Type="http://schemas.openxmlformats.org/officeDocument/2006/relationships/customXml" Target="../ink/ink6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27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7.xml"/><Relationship Id="rId5" Type="http://schemas.openxmlformats.org/officeDocument/2006/relationships/image" Target="../media/image14.emf"/><Relationship Id="rId4" Type="http://schemas.openxmlformats.org/officeDocument/2006/relationships/customXml" Target="../ink/ink6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6.png"/><Relationship Id="rId7" Type="http://schemas.openxmlformats.org/officeDocument/2006/relationships/customXml" Target="../ink/ink6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emf"/><Relationship Id="rId5" Type="http://schemas.openxmlformats.org/officeDocument/2006/relationships/customXml" Target="../ink/ink68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73.xml"/><Relationship Id="rId3" Type="http://schemas.openxmlformats.org/officeDocument/2006/relationships/image" Target="../media/image12.emf"/><Relationship Id="rId7" Type="http://schemas.openxmlformats.org/officeDocument/2006/relationships/image" Target="../media/image360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72.xml"/><Relationship Id="rId11" Type="http://schemas.openxmlformats.org/officeDocument/2006/relationships/image" Target="../media/image35.emf"/><Relationship Id="rId5" Type="http://schemas.openxmlformats.org/officeDocument/2006/relationships/image" Target="../media/image190.emf"/><Relationship Id="rId10" Type="http://schemas.openxmlformats.org/officeDocument/2006/relationships/customXml" Target="../ink/ink74.xml"/><Relationship Id="rId4" Type="http://schemas.openxmlformats.org/officeDocument/2006/relationships/customXml" Target="../ink/ink71.xml"/><Relationship Id="rId9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78.xml"/><Relationship Id="rId3" Type="http://schemas.openxmlformats.org/officeDocument/2006/relationships/image" Target="../media/image36.emf"/><Relationship Id="rId7" Type="http://schemas.openxmlformats.org/officeDocument/2006/relationships/image" Target="../media/image38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77.xml"/><Relationship Id="rId5" Type="http://schemas.openxmlformats.org/officeDocument/2006/relationships/image" Target="../media/image37.emf"/><Relationship Id="rId4" Type="http://schemas.openxmlformats.org/officeDocument/2006/relationships/customXml" Target="../ink/ink76.xml"/><Relationship Id="rId9" Type="http://schemas.openxmlformats.org/officeDocument/2006/relationships/image" Target="../media/image39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customXml" Target="../ink/ink79.xml"/><Relationship Id="rId7" Type="http://schemas.openxmlformats.org/officeDocument/2006/relationships/customXml" Target="../ink/ink8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emf"/><Relationship Id="rId5" Type="http://schemas.openxmlformats.org/officeDocument/2006/relationships/customXml" Target="../ink/ink80.xml"/><Relationship Id="rId10" Type="http://schemas.openxmlformats.org/officeDocument/2006/relationships/image" Target="../media/image39.emf"/><Relationship Id="rId4" Type="http://schemas.openxmlformats.org/officeDocument/2006/relationships/image" Target="../media/image38.emf"/><Relationship Id="rId9" Type="http://schemas.openxmlformats.org/officeDocument/2006/relationships/customXml" Target="../ink/ink8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86.xml"/><Relationship Id="rId3" Type="http://schemas.openxmlformats.org/officeDocument/2006/relationships/image" Target="../media/image38.emf"/><Relationship Id="rId7" Type="http://schemas.openxmlformats.org/officeDocument/2006/relationships/image" Target="../media/image41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85.xml"/><Relationship Id="rId11" Type="http://schemas.openxmlformats.org/officeDocument/2006/relationships/image" Target="../media/image8.png"/><Relationship Id="rId5" Type="http://schemas.openxmlformats.org/officeDocument/2006/relationships/image" Target="../media/image40.emf"/><Relationship Id="rId10" Type="http://schemas.openxmlformats.org/officeDocument/2006/relationships/image" Target="../media/image7.jpeg"/><Relationship Id="rId4" Type="http://schemas.openxmlformats.org/officeDocument/2006/relationships/customXml" Target="../ink/ink84.xml"/><Relationship Id="rId9" Type="http://schemas.openxmlformats.org/officeDocument/2006/relationships/image" Target="../media/image39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customXml" Target="../ink/ink89.xml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emf"/><Relationship Id="rId5" Type="http://schemas.openxmlformats.org/officeDocument/2006/relationships/customXml" Target="../ink/ink8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customXml" Target="../ink/ink94.xml"/><Relationship Id="rId18" Type="http://schemas.openxmlformats.org/officeDocument/2006/relationships/image" Target="../media/image57.emf"/><Relationship Id="rId3" Type="http://schemas.openxmlformats.org/officeDocument/2006/relationships/image" Target="../media/image39.emf"/><Relationship Id="rId21" Type="http://schemas.openxmlformats.org/officeDocument/2006/relationships/customXml" Target="../ink/ink98.xml"/><Relationship Id="rId7" Type="http://schemas.openxmlformats.org/officeDocument/2006/relationships/customXml" Target="../ink/ink91.xml"/><Relationship Id="rId12" Type="http://schemas.openxmlformats.org/officeDocument/2006/relationships/image" Target="../media/image54.emf"/><Relationship Id="rId17" Type="http://schemas.openxmlformats.org/officeDocument/2006/relationships/customXml" Target="../ink/ink96.xml"/><Relationship Id="rId2" Type="http://schemas.openxmlformats.org/officeDocument/2006/relationships/customXml" Target="../ink/ink90.xml"/><Relationship Id="rId16" Type="http://schemas.openxmlformats.org/officeDocument/2006/relationships/image" Target="../media/image56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11" Type="http://schemas.openxmlformats.org/officeDocument/2006/relationships/customXml" Target="../ink/ink93.xml"/><Relationship Id="rId24" Type="http://schemas.openxmlformats.org/officeDocument/2006/relationships/image" Target="../media/image48.emf"/><Relationship Id="rId5" Type="http://schemas.openxmlformats.org/officeDocument/2006/relationships/image" Target="../media/image9.png"/><Relationship Id="rId15" Type="http://schemas.openxmlformats.org/officeDocument/2006/relationships/customXml" Target="../ink/ink95.xml"/><Relationship Id="rId23" Type="http://schemas.openxmlformats.org/officeDocument/2006/relationships/customXml" Target="../ink/ink99.xml"/><Relationship Id="rId10" Type="http://schemas.openxmlformats.org/officeDocument/2006/relationships/image" Target="../media/image47.emf"/><Relationship Id="rId19" Type="http://schemas.openxmlformats.org/officeDocument/2006/relationships/customXml" Target="../ink/ink97.xml"/><Relationship Id="rId4" Type="http://schemas.openxmlformats.org/officeDocument/2006/relationships/image" Target="../media/image3.png"/><Relationship Id="rId9" Type="http://schemas.openxmlformats.org/officeDocument/2006/relationships/customXml" Target="../ink/ink92.xml"/><Relationship Id="rId14" Type="http://schemas.openxmlformats.org/officeDocument/2006/relationships/image" Target="../media/image55.emf"/><Relationship Id="rId22" Type="http://schemas.openxmlformats.org/officeDocument/2006/relationships/image" Target="../media/image59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customXml" Target="../ink/ink104.xml"/><Relationship Id="rId18" Type="http://schemas.openxmlformats.org/officeDocument/2006/relationships/image" Target="../media/image61.emf"/><Relationship Id="rId3" Type="http://schemas.openxmlformats.org/officeDocument/2006/relationships/image" Target="../media/image39.emf"/><Relationship Id="rId21" Type="http://schemas.openxmlformats.org/officeDocument/2006/relationships/customXml" Target="../ink/ink108.xml"/><Relationship Id="rId7" Type="http://schemas.openxmlformats.org/officeDocument/2006/relationships/customXml" Target="../ink/ink101.xml"/><Relationship Id="rId12" Type="http://schemas.openxmlformats.org/officeDocument/2006/relationships/image" Target="../media/image52.emf"/><Relationship Id="rId17" Type="http://schemas.openxmlformats.org/officeDocument/2006/relationships/customXml" Target="../ink/ink106.xml"/><Relationship Id="rId2" Type="http://schemas.openxmlformats.org/officeDocument/2006/relationships/customXml" Target="../ink/ink100.xml"/><Relationship Id="rId16" Type="http://schemas.openxmlformats.org/officeDocument/2006/relationships/image" Target="../media/image60.emf"/><Relationship Id="rId20" Type="http://schemas.openxmlformats.org/officeDocument/2006/relationships/image" Target="../media/image62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11" Type="http://schemas.openxmlformats.org/officeDocument/2006/relationships/customXml" Target="../ink/ink103.xml"/><Relationship Id="rId5" Type="http://schemas.openxmlformats.org/officeDocument/2006/relationships/image" Target="../media/image9.png"/><Relationship Id="rId15" Type="http://schemas.openxmlformats.org/officeDocument/2006/relationships/customXml" Target="../ink/ink105.xml"/><Relationship Id="rId10" Type="http://schemas.openxmlformats.org/officeDocument/2006/relationships/image" Target="../media/image50.emf"/><Relationship Id="rId19" Type="http://schemas.openxmlformats.org/officeDocument/2006/relationships/customXml" Target="../ink/ink107.xml"/><Relationship Id="rId4" Type="http://schemas.openxmlformats.org/officeDocument/2006/relationships/image" Target="../media/image3.png"/><Relationship Id="rId9" Type="http://schemas.openxmlformats.org/officeDocument/2006/relationships/customXml" Target="../ink/ink102.xml"/><Relationship Id="rId14" Type="http://schemas.openxmlformats.org/officeDocument/2006/relationships/image" Target="../media/image53.emf"/><Relationship Id="rId22" Type="http://schemas.openxmlformats.org/officeDocument/2006/relationships/image" Target="../media/image6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customXml" Target="../ink/ink111.xml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0.emf"/><Relationship Id="rId5" Type="http://schemas.openxmlformats.org/officeDocument/2006/relationships/customXml" Target="../ink/ink110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5.xml"/><Relationship Id="rId3" Type="http://schemas.openxmlformats.org/officeDocument/2006/relationships/image" Target="../media/image64.emf"/><Relationship Id="rId7" Type="http://schemas.openxmlformats.org/officeDocument/2006/relationships/image" Target="../media/image37.emf"/><Relationship Id="rId2" Type="http://schemas.openxmlformats.org/officeDocument/2006/relationships/customXml" Target="../ink/ink112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14.xml"/><Relationship Id="rId5" Type="http://schemas.openxmlformats.org/officeDocument/2006/relationships/image" Target="../media/image40.emf"/><Relationship Id="rId4" Type="http://schemas.openxmlformats.org/officeDocument/2006/relationships/customXml" Target="../ink/ink113.xml"/><Relationship Id="rId9" Type="http://schemas.openxmlformats.org/officeDocument/2006/relationships/image" Target="../media/image39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9.xml"/><Relationship Id="rId3" Type="http://schemas.openxmlformats.org/officeDocument/2006/relationships/image" Target="../media/image64.emf"/><Relationship Id="rId7" Type="http://schemas.openxmlformats.org/officeDocument/2006/relationships/image" Target="../media/image37.emf"/><Relationship Id="rId2" Type="http://schemas.openxmlformats.org/officeDocument/2006/relationships/customXml" Target="../ink/ink1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8.xml"/><Relationship Id="rId5" Type="http://schemas.openxmlformats.org/officeDocument/2006/relationships/image" Target="../media/image40.emf"/><Relationship Id="rId4" Type="http://schemas.openxmlformats.org/officeDocument/2006/relationships/customXml" Target="../ink/ink117.xml"/><Relationship Id="rId9" Type="http://schemas.openxmlformats.org/officeDocument/2006/relationships/image" Target="../media/image39.emf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30.emf"/><Relationship Id="rId18" Type="http://schemas.openxmlformats.org/officeDocument/2006/relationships/customXml" Target="../ink/ink127.xml"/><Relationship Id="rId3" Type="http://schemas.openxmlformats.org/officeDocument/2006/relationships/image" Target="../media/image40.emf"/><Relationship Id="rId21" Type="http://schemas.openxmlformats.org/officeDocument/2006/relationships/image" Target="../media/image39.emf"/><Relationship Id="rId12" Type="http://schemas.openxmlformats.org/officeDocument/2006/relationships/customXml" Target="../ink/ink124.xml"/><Relationship Id="rId17" Type="http://schemas.openxmlformats.org/officeDocument/2006/relationships/image" Target="../media/image66.emf"/><Relationship Id="rId2" Type="http://schemas.openxmlformats.org/officeDocument/2006/relationships/customXml" Target="../ink/ink120.xml"/><Relationship Id="rId16" Type="http://schemas.openxmlformats.org/officeDocument/2006/relationships/customXml" Target="../ink/ink126.xml"/><Relationship Id="rId20" Type="http://schemas.openxmlformats.org/officeDocument/2006/relationships/customXml" Target="../ink/ink128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22.xml"/><Relationship Id="rId11" Type="http://schemas.openxmlformats.org/officeDocument/2006/relationships/image" Target="../media/image620.emf"/><Relationship Id="rId5" Type="http://schemas.openxmlformats.org/officeDocument/2006/relationships/image" Target="../media/image37.emf"/><Relationship Id="rId15" Type="http://schemas.openxmlformats.org/officeDocument/2006/relationships/image" Target="../media/image65.emf"/><Relationship Id="rId10" Type="http://schemas.openxmlformats.org/officeDocument/2006/relationships/customXml" Target="../ink/ink123.xml"/><Relationship Id="rId19" Type="http://schemas.openxmlformats.org/officeDocument/2006/relationships/image" Target="../media/image64.emf"/><Relationship Id="rId4" Type="http://schemas.openxmlformats.org/officeDocument/2006/relationships/customXml" Target="../ink/ink121.xml"/><Relationship Id="rId9" Type="http://schemas.openxmlformats.org/officeDocument/2006/relationships/image" Target="../media/image610.emf"/><Relationship Id="rId14" Type="http://schemas.openxmlformats.org/officeDocument/2006/relationships/customXml" Target="../ink/ink125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30.emf"/><Relationship Id="rId18" Type="http://schemas.openxmlformats.org/officeDocument/2006/relationships/customXml" Target="../ink/ink136.xml"/><Relationship Id="rId3" Type="http://schemas.openxmlformats.org/officeDocument/2006/relationships/image" Target="../media/image40.emf"/><Relationship Id="rId21" Type="http://schemas.openxmlformats.org/officeDocument/2006/relationships/image" Target="../media/image39.emf"/><Relationship Id="rId12" Type="http://schemas.openxmlformats.org/officeDocument/2006/relationships/customXml" Target="../ink/ink133.xml"/><Relationship Id="rId17" Type="http://schemas.openxmlformats.org/officeDocument/2006/relationships/image" Target="../media/image66.emf"/><Relationship Id="rId2" Type="http://schemas.openxmlformats.org/officeDocument/2006/relationships/customXml" Target="../ink/ink129.xml"/><Relationship Id="rId16" Type="http://schemas.openxmlformats.org/officeDocument/2006/relationships/customXml" Target="../ink/ink135.xml"/><Relationship Id="rId20" Type="http://schemas.openxmlformats.org/officeDocument/2006/relationships/customXml" Target="../ink/ink137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31.xml"/><Relationship Id="rId11" Type="http://schemas.openxmlformats.org/officeDocument/2006/relationships/image" Target="../media/image620.emf"/><Relationship Id="rId5" Type="http://schemas.openxmlformats.org/officeDocument/2006/relationships/image" Target="../media/image37.emf"/><Relationship Id="rId15" Type="http://schemas.openxmlformats.org/officeDocument/2006/relationships/image" Target="../media/image65.emf"/><Relationship Id="rId10" Type="http://schemas.openxmlformats.org/officeDocument/2006/relationships/customXml" Target="../ink/ink132.xml"/><Relationship Id="rId19" Type="http://schemas.openxmlformats.org/officeDocument/2006/relationships/image" Target="../media/image64.emf"/><Relationship Id="rId4" Type="http://schemas.openxmlformats.org/officeDocument/2006/relationships/customXml" Target="../ink/ink130.xml"/><Relationship Id="rId9" Type="http://schemas.openxmlformats.org/officeDocument/2006/relationships/image" Target="../media/image610.emf"/><Relationship Id="rId14" Type="http://schemas.openxmlformats.org/officeDocument/2006/relationships/customXml" Target="../ink/ink134.xml"/><Relationship Id="rId22" Type="http://schemas.openxmlformats.org/officeDocument/2006/relationships/image" Target="../media/image11.tm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0.emf"/><Relationship Id="rId7" Type="http://schemas.openxmlformats.org/officeDocument/2006/relationships/image" Target="../media/image150.emf"/><Relationship Id="rId2" Type="http://schemas.openxmlformats.org/officeDocument/2006/relationships/customXml" Target="../ink/ink138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40.xml"/><Relationship Id="rId5" Type="http://schemas.openxmlformats.org/officeDocument/2006/relationships/image" Target="../media/image620.emf"/><Relationship Id="rId4" Type="http://schemas.openxmlformats.org/officeDocument/2006/relationships/customXml" Target="../ink/ink139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13" Type="http://schemas.openxmlformats.org/officeDocument/2006/relationships/customXml" Target="../ink/ink146.xml"/><Relationship Id="rId18" Type="http://schemas.openxmlformats.org/officeDocument/2006/relationships/image" Target="../media/image71.emf"/><Relationship Id="rId3" Type="http://schemas.openxmlformats.org/officeDocument/2006/relationships/customXml" Target="../ink/ink141.xml"/><Relationship Id="rId7" Type="http://schemas.openxmlformats.org/officeDocument/2006/relationships/customXml" Target="../ink/ink143.xml"/><Relationship Id="rId12" Type="http://schemas.openxmlformats.org/officeDocument/2006/relationships/image" Target="../media/image700.emf"/><Relationship Id="rId17" Type="http://schemas.openxmlformats.org/officeDocument/2006/relationships/customXml" Target="../ink/ink148.xm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720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9.emf"/><Relationship Id="rId11" Type="http://schemas.openxmlformats.org/officeDocument/2006/relationships/customXml" Target="../ink/ink145.xml"/><Relationship Id="rId5" Type="http://schemas.openxmlformats.org/officeDocument/2006/relationships/customXml" Target="../ink/ink142.xml"/><Relationship Id="rId15" Type="http://schemas.openxmlformats.org/officeDocument/2006/relationships/customXml" Target="../ink/ink147.xml"/><Relationship Id="rId10" Type="http://schemas.openxmlformats.org/officeDocument/2006/relationships/image" Target="../media/image690.emf"/><Relationship Id="rId4" Type="http://schemas.openxmlformats.org/officeDocument/2006/relationships/image" Target="../media/image68.emf"/><Relationship Id="rId9" Type="http://schemas.openxmlformats.org/officeDocument/2006/relationships/customXml" Target="../ink/ink144.xml"/><Relationship Id="rId14" Type="http://schemas.openxmlformats.org/officeDocument/2006/relationships/image" Target="../media/image711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2.xml"/><Relationship Id="rId3" Type="http://schemas.openxmlformats.org/officeDocument/2006/relationships/image" Target="../media/image68.emf"/><Relationship Id="rId7" Type="http://schemas.openxmlformats.org/officeDocument/2006/relationships/image" Target="../media/image72.emf"/><Relationship Id="rId2" Type="http://schemas.openxmlformats.org/officeDocument/2006/relationships/customXml" Target="../ink/ink149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51.xml"/><Relationship Id="rId11" Type="http://schemas.openxmlformats.org/officeDocument/2006/relationships/image" Target="../media/image75.emf"/><Relationship Id="rId5" Type="http://schemas.openxmlformats.org/officeDocument/2006/relationships/image" Target="../media/image69.emf"/><Relationship Id="rId10" Type="http://schemas.openxmlformats.org/officeDocument/2006/relationships/customXml" Target="../ink/ink153.xml"/><Relationship Id="rId4" Type="http://schemas.openxmlformats.org/officeDocument/2006/relationships/customXml" Target="../ink/ink150.xml"/><Relationship Id="rId9" Type="http://schemas.openxmlformats.org/officeDocument/2006/relationships/image" Target="../media/image74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1.emf"/><Relationship Id="rId4" Type="http://schemas.openxmlformats.org/officeDocument/2006/relationships/customXml" Target="../ink/ink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73.emf"/><Relationship Id="rId2" Type="http://schemas.openxmlformats.org/officeDocument/2006/relationships/customXml" Target="../ink/ink154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56.xml"/><Relationship Id="rId5" Type="http://schemas.openxmlformats.org/officeDocument/2006/relationships/image" Target="../media/image69.emf"/><Relationship Id="rId4" Type="http://schemas.openxmlformats.org/officeDocument/2006/relationships/customXml" Target="../ink/ink155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0.xml"/><Relationship Id="rId13" Type="http://schemas.openxmlformats.org/officeDocument/2006/relationships/image" Target="../media/image440.emf"/><Relationship Id="rId18" Type="http://schemas.openxmlformats.org/officeDocument/2006/relationships/customXml" Target="../ink/ink165.xml"/><Relationship Id="rId3" Type="http://schemas.openxmlformats.org/officeDocument/2006/relationships/image" Target="../media/image68.emf"/><Relationship Id="rId7" Type="http://schemas.openxmlformats.org/officeDocument/2006/relationships/image" Target="../media/image74.emf"/><Relationship Id="rId12" Type="http://schemas.openxmlformats.org/officeDocument/2006/relationships/customXml" Target="../ink/ink162.xml"/><Relationship Id="rId17" Type="http://schemas.openxmlformats.org/officeDocument/2006/relationships/image" Target="../media/image84.emf"/><Relationship Id="rId2" Type="http://schemas.openxmlformats.org/officeDocument/2006/relationships/customXml" Target="../ink/ink157.xml"/><Relationship Id="rId16" Type="http://schemas.openxmlformats.org/officeDocument/2006/relationships/customXml" Target="../ink/ink164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59.xml"/><Relationship Id="rId11" Type="http://schemas.openxmlformats.org/officeDocument/2006/relationships/image" Target="../media/image430.emf"/><Relationship Id="rId5" Type="http://schemas.openxmlformats.org/officeDocument/2006/relationships/image" Target="../media/image69.emf"/><Relationship Id="rId15" Type="http://schemas.openxmlformats.org/officeDocument/2006/relationships/image" Target="../media/image471.emf"/><Relationship Id="rId10" Type="http://schemas.openxmlformats.org/officeDocument/2006/relationships/customXml" Target="../ink/ink161.xml"/><Relationship Id="rId19" Type="http://schemas.openxmlformats.org/officeDocument/2006/relationships/image" Target="../media/image85.emf"/><Relationship Id="rId4" Type="http://schemas.openxmlformats.org/officeDocument/2006/relationships/customXml" Target="../ink/ink158.xml"/><Relationship Id="rId9" Type="http://schemas.openxmlformats.org/officeDocument/2006/relationships/image" Target="../media/image410.emf"/><Relationship Id="rId14" Type="http://schemas.openxmlformats.org/officeDocument/2006/relationships/customXml" Target="../ink/ink16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76.emf"/><Relationship Id="rId2" Type="http://schemas.openxmlformats.org/officeDocument/2006/relationships/customXml" Target="../ink/ink166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68.xml"/><Relationship Id="rId5" Type="http://schemas.openxmlformats.org/officeDocument/2006/relationships/image" Target="../media/image69.emf"/><Relationship Id="rId4" Type="http://schemas.openxmlformats.org/officeDocument/2006/relationships/customXml" Target="../ink/ink167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26" Type="http://schemas.openxmlformats.org/officeDocument/2006/relationships/customXml" Target="../ink/ink171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customXml" Target="../ink/ink169.xml"/><Relationship Id="rId25" Type="http://schemas.openxmlformats.org/officeDocument/2006/relationships/image" Target="../media/image670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24" Type="http://schemas.openxmlformats.org/officeDocument/2006/relationships/customXml" Target="../ink/ink170.xml"/><Relationship Id="rId5" Type="http://schemas.openxmlformats.org/officeDocument/2006/relationships/diagramColors" Target="../diagrams/colors1.xml"/><Relationship Id="rId23" Type="http://schemas.openxmlformats.org/officeDocument/2006/relationships/image" Target="../media/image660.emf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27" Type="http://schemas.openxmlformats.org/officeDocument/2006/relationships/image" Target="../media/image25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18" Type="http://schemas.openxmlformats.org/officeDocument/2006/relationships/diagramLayout" Target="../diagrams/layout6.xml"/><Relationship Id="rId26" Type="http://schemas.openxmlformats.org/officeDocument/2006/relationships/customXml" Target="../ink/ink174.xml"/><Relationship Id="rId3" Type="http://schemas.openxmlformats.org/officeDocument/2006/relationships/diagramLayout" Target="../diagrams/layout3.xml"/><Relationship Id="rId21" Type="http://schemas.microsoft.com/office/2007/relationships/diagramDrawing" Target="../diagrams/drawing6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17" Type="http://schemas.openxmlformats.org/officeDocument/2006/relationships/diagramData" Target="../diagrams/data6.xml"/><Relationship Id="rId25" Type="http://schemas.openxmlformats.org/officeDocument/2006/relationships/image" Target="../media/image670.emf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20" Type="http://schemas.openxmlformats.org/officeDocument/2006/relationships/diagramColors" Target="../diagrams/colors6.xml"/><Relationship Id="rId29" Type="http://schemas.openxmlformats.org/officeDocument/2006/relationships/image" Target="../media/image77.emf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24" Type="http://schemas.openxmlformats.org/officeDocument/2006/relationships/customXml" Target="../ink/ink173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23" Type="http://schemas.openxmlformats.org/officeDocument/2006/relationships/image" Target="../media/image660.emf"/><Relationship Id="rId28" Type="http://schemas.openxmlformats.org/officeDocument/2006/relationships/customXml" Target="../ink/ink175.xml"/><Relationship Id="rId10" Type="http://schemas.openxmlformats.org/officeDocument/2006/relationships/diagramColors" Target="../diagrams/colors4.xml"/><Relationship Id="rId19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Relationship Id="rId22" Type="http://schemas.openxmlformats.org/officeDocument/2006/relationships/customXml" Target="../ink/ink172.xml"/><Relationship Id="rId27" Type="http://schemas.openxmlformats.org/officeDocument/2006/relationships/image" Target="../media/image261.emf"/><Relationship Id="rId30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26" Type="http://schemas.openxmlformats.org/officeDocument/2006/relationships/customXml" Target="../ink/ink17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12" Type="http://schemas.openxmlformats.org/officeDocument/2006/relationships/customXml" Target="../ink/ink176.xml"/><Relationship Id="rId25" Type="http://schemas.openxmlformats.org/officeDocument/2006/relationships/image" Target="../media/image670.emf"/><Relationship Id="rId2" Type="http://schemas.openxmlformats.org/officeDocument/2006/relationships/diagramData" Target="../diagrams/data7.xml"/><Relationship Id="rId29" Type="http://schemas.openxmlformats.org/officeDocument/2006/relationships/image" Target="../media/image79.emf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24" Type="http://schemas.openxmlformats.org/officeDocument/2006/relationships/customXml" Target="../ink/ink177.xml"/><Relationship Id="rId5" Type="http://schemas.openxmlformats.org/officeDocument/2006/relationships/diagramColors" Target="../diagrams/colors7.xml"/><Relationship Id="rId23" Type="http://schemas.openxmlformats.org/officeDocument/2006/relationships/image" Target="../media/image660.emf"/><Relationship Id="rId28" Type="http://schemas.openxmlformats.org/officeDocument/2006/relationships/customXml" Target="../ink/ink179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Relationship Id="rId27" Type="http://schemas.openxmlformats.org/officeDocument/2006/relationships/image" Target="../media/image28.emf"/><Relationship Id="rId30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82.xml"/><Relationship Id="rId25" Type="http://schemas.openxmlformats.org/officeDocument/2006/relationships/image" Target="../media/image670.emf"/><Relationship Id="rId2" Type="http://schemas.openxmlformats.org/officeDocument/2006/relationships/customXml" Target="../ink/ink180.xml"/><Relationship Id="rId1" Type="http://schemas.openxmlformats.org/officeDocument/2006/relationships/slideLayout" Target="../slideLayouts/slideLayout13.xml"/><Relationship Id="rId24" Type="http://schemas.openxmlformats.org/officeDocument/2006/relationships/customXml" Target="../ink/ink181.xml"/><Relationship Id="rId23" Type="http://schemas.openxmlformats.org/officeDocument/2006/relationships/image" Target="../media/image660.emf"/><Relationship Id="rId27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13" Type="http://schemas.openxmlformats.org/officeDocument/2006/relationships/customXml" Target="../ink/ink188.xml"/><Relationship Id="rId3" Type="http://schemas.openxmlformats.org/officeDocument/2006/relationships/customXml" Target="../ink/ink183.xml"/><Relationship Id="rId7" Type="http://schemas.openxmlformats.org/officeDocument/2006/relationships/customXml" Target="../ink/ink185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70.emf"/><Relationship Id="rId11" Type="http://schemas.openxmlformats.org/officeDocument/2006/relationships/customXml" Target="../ink/ink187.xml"/><Relationship Id="rId5" Type="http://schemas.openxmlformats.org/officeDocument/2006/relationships/customXml" Target="../ink/ink184.xml"/><Relationship Id="rId15" Type="http://schemas.openxmlformats.org/officeDocument/2006/relationships/image" Target="../media/image15.png"/><Relationship Id="rId10" Type="http://schemas.openxmlformats.org/officeDocument/2006/relationships/image" Target="../media/image13.png"/><Relationship Id="rId4" Type="http://schemas.openxmlformats.org/officeDocument/2006/relationships/image" Target="../media/image660.emf"/><Relationship Id="rId9" Type="http://schemas.openxmlformats.org/officeDocument/2006/relationships/customXml" Target="../ink/ink186.xml"/><Relationship Id="rId14" Type="http://schemas.openxmlformats.org/officeDocument/2006/relationships/customXml" Target="../ink/ink189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0.xml"/><Relationship Id="rId13" Type="http://schemas.openxmlformats.org/officeDocument/2006/relationships/image" Target="../media/image311.emf"/><Relationship Id="rId3" Type="http://schemas.openxmlformats.org/officeDocument/2006/relationships/image" Target="../media/image180.png"/><Relationship Id="rId7" Type="http://schemas.openxmlformats.org/officeDocument/2006/relationships/image" Target="../media/image220.png"/><Relationship Id="rId12" Type="http://schemas.openxmlformats.org/officeDocument/2006/relationships/customXml" Target="../ink/ink19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0.png"/><Relationship Id="rId11" Type="http://schemas.openxmlformats.org/officeDocument/2006/relationships/image" Target="../media/image670.emf"/><Relationship Id="rId5" Type="http://schemas.openxmlformats.org/officeDocument/2006/relationships/image" Target="../media/image200.png"/><Relationship Id="rId10" Type="http://schemas.openxmlformats.org/officeDocument/2006/relationships/customXml" Target="../ink/ink191.xml"/><Relationship Id="rId4" Type="http://schemas.openxmlformats.org/officeDocument/2006/relationships/image" Target="../media/image19.png"/><Relationship Id="rId9" Type="http://schemas.openxmlformats.org/officeDocument/2006/relationships/image" Target="../media/image660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51.emf"/><Relationship Id="rId3" Type="http://schemas.openxmlformats.org/officeDocument/2006/relationships/image" Target="../media/image611.emf"/><Relationship Id="rId7" Type="http://schemas.openxmlformats.org/officeDocument/2006/relationships/image" Target="../media/image80.emf"/><Relationship Id="rId12" Type="http://schemas.openxmlformats.org/officeDocument/2006/relationships/customXml" Target="../ink/ink8.xm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5.xml"/><Relationship Id="rId11" Type="http://schemas.openxmlformats.org/officeDocument/2006/relationships/image" Target="../media/image49.emf"/><Relationship Id="rId5" Type="http://schemas.openxmlformats.org/officeDocument/2006/relationships/image" Target="../media/image710.emf"/><Relationship Id="rId10" Type="http://schemas.openxmlformats.org/officeDocument/2006/relationships/customXml" Target="../ink/ink7.xml"/><Relationship Id="rId4" Type="http://schemas.openxmlformats.org/officeDocument/2006/relationships/customXml" Target="../ink/ink4.xml"/><Relationship Id="rId9" Type="http://schemas.openxmlformats.org/officeDocument/2006/relationships/image" Target="../media/image90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0.emf"/><Relationship Id="rId13" Type="http://schemas.openxmlformats.org/officeDocument/2006/relationships/image" Target="../media/image11.tmp"/><Relationship Id="rId3" Type="http://schemas.openxmlformats.org/officeDocument/2006/relationships/image" Target="../media/image19.png"/><Relationship Id="rId7" Type="http://schemas.openxmlformats.org/officeDocument/2006/relationships/customXml" Target="../ink/ink193.xml"/><Relationship Id="rId12" Type="http://schemas.openxmlformats.org/officeDocument/2006/relationships/image" Target="../media/image321.emf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0.png"/><Relationship Id="rId11" Type="http://schemas.openxmlformats.org/officeDocument/2006/relationships/customXml" Target="../ink/ink195.xml"/><Relationship Id="rId5" Type="http://schemas.openxmlformats.org/officeDocument/2006/relationships/image" Target="../media/image210.png"/><Relationship Id="rId10" Type="http://schemas.openxmlformats.org/officeDocument/2006/relationships/image" Target="../media/image670.emf"/><Relationship Id="rId4" Type="http://schemas.openxmlformats.org/officeDocument/2006/relationships/image" Target="../media/image200.png"/><Relationship Id="rId9" Type="http://schemas.openxmlformats.org/officeDocument/2006/relationships/customXml" Target="../ink/ink194.xml"/></Relationships>
</file>

<file path=ppt/slides/_rels/slide5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30.emf"/><Relationship Id="rId18" Type="http://schemas.openxmlformats.org/officeDocument/2006/relationships/customXml" Target="../ink/ink203.xml"/><Relationship Id="rId26" Type="http://schemas.openxmlformats.org/officeDocument/2006/relationships/customXml" Target="../ink/ink207.xml"/><Relationship Id="rId3" Type="http://schemas.openxmlformats.org/officeDocument/2006/relationships/image" Target="../media/image40.emf"/><Relationship Id="rId21" Type="http://schemas.openxmlformats.org/officeDocument/2006/relationships/image" Target="../media/image39.emf"/><Relationship Id="rId12" Type="http://schemas.openxmlformats.org/officeDocument/2006/relationships/customXml" Target="../ink/ink200.xml"/><Relationship Id="rId17" Type="http://schemas.openxmlformats.org/officeDocument/2006/relationships/image" Target="../media/image87.emf"/><Relationship Id="rId25" Type="http://schemas.openxmlformats.org/officeDocument/2006/relationships/image" Target="../media/image89.emf"/><Relationship Id="rId2" Type="http://schemas.openxmlformats.org/officeDocument/2006/relationships/customXml" Target="../ink/ink196.xml"/><Relationship Id="rId16" Type="http://schemas.openxmlformats.org/officeDocument/2006/relationships/customXml" Target="../ink/ink202.xml"/><Relationship Id="rId20" Type="http://schemas.openxmlformats.org/officeDocument/2006/relationships/customXml" Target="../ink/ink20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8.xml"/><Relationship Id="rId11" Type="http://schemas.openxmlformats.org/officeDocument/2006/relationships/image" Target="../media/image620.emf"/><Relationship Id="rId24" Type="http://schemas.openxmlformats.org/officeDocument/2006/relationships/customXml" Target="../ink/ink206.xml"/><Relationship Id="rId5" Type="http://schemas.openxmlformats.org/officeDocument/2006/relationships/image" Target="../media/image37.emf"/><Relationship Id="rId15" Type="http://schemas.openxmlformats.org/officeDocument/2006/relationships/image" Target="../media/image86.emf"/><Relationship Id="rId23" Type="http://schemas.openxmlformats.org/officeDocument/2006/relationships/image" Target="../media/image88.emf"/><Relationship Id="rId10" Type="http://schemas.openxmlformats.org/officeDocument/2006/relationships/customXml" Target="../ink/ink199.xml"/><Relationship Id="rId19" Type="http://schemas.openxmlformats.org/officeDocument/2006/relationships/image" Target="../media/image64.emf"/><Relationship Id="rId4" Type="http://schemas.openxmlformats.org/officeDocument/2006/relationships/customXml" Target="../ink/ink197.xml"/><Relationship Id="rId9" Type="http://schemas.openxmlformats.org/officeDocument/2006/relationships/image" Target="../media/image610.emf"/><Relationship Id="rId14" Type="http://schemas.openxmlformats.org/officeDocument/2006/relationships/customXml" Target="../ink/ink201.xml"/><Relationship Id="rId22" Type="http://schemas.openxmlformats.org/officeDocument/2006/relationships/customXml" Target="../ink/ink205.xml"/><Relationship Id="rId27" Type="http://schemas.openxmlformats.org/officeDocument/2006/relationships/image" Target="../media/image91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3.xml"/><Relationship Id="rId11" Type="http://schemas.openxmlformats.org/officeDocument/2006/relationships/image" Target="../media/image1410.emf"/><Relationship Id="rId10" Type="http://schemas.openxmlformats.org/officeDocument/2006/relationships/customXml" Target="../ink/ink12.xml"/><Relationship Id="rId4" Type="http://schemas.openxmlformats.org/officeDocument/2006/relationships/customXml" Target="../ink/ink11.xml"/><Relationship Id="rId9" Type="http://schemas.openxmlformats.org/officeDocument/2006/relationships/image" Target="../media/image1310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emf"/><Relationship Id="rId3" Type="http://schemas.openxmlformats.org/officeDocument/2006/relationships/image" Target="../media/image5.emf"/><Relationship Id="rId12" Type="http://schemas.openxmlformats.org/officeDocument/2006/relationships/customXml" Target="../ink/ink17.xml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5.xml"/><Relationship Id="rId11" Type="http://schemas.openxmlformats.org/officeDocument/2006/relationships/image" Target="../media/image1410.emf"/><Relationship Id="rId5" Type="http://schemas.openxmlformats.org/officeDocument/2006/relationships/image" Target="../media/image6.emf"/><Relationship Id="rId10" Type="http://schemas.openxmlformats.org/officeDocument/2006/relationships/customXml" Target="../ink/ink16.xml"/><Relationship Id="rId4" Type="http://schemas.openxmlformats.org/officeDocument/2006/relationships/customXml" Target="../ink/ink14.xml"/><Relationship Id="rId9" Type="http://schemas.openxmlformats.org/officeDocument/2006/relationships/image" Target="../media/image13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.xml"/><Relationship Id="rId5" Type="http://schemas.openxmlformats.org/officeDocument/2006/relationships/image" Target="../media/image9.emf"/><Relationship Id="rId4" Type="http://schemas.openxmlformats.org/officeDocument/2006/relationships/customXml" Target="../ink/ink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507EA-5C9D-438E-9044-AEE24C92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10363200" cy="1470025"/>
          </a:xfrm>
        </p:spPr>
        <p:txBody>
          <a:bodyPr/>
          <a:lstStyle/>
          <a:p>
            <a:r>
              <a:rPr lang="en-SG" dirty="0"/>
              <a:t>Admin announcement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46A33-A117-4AB8-8955-0E938F85C3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2670174"/>
            <a:ext cx="8534400" cy="3502026"/>
          </a:xfrm>
        </p:spPr>
        <p:txBody>
          <a:bodyPr>
            <a:normAutofit/>
          </a:bodyPr>
          <a:lstStyle/>
          <a:p>
            <a:r>
              <a:rPr lang="en-SG" b="1" dirty="0">
                <a:solidFill>
                  <a:schemeClr val="tx1"/>
                </a:solidFill>
                <a:highlight>
                  <a:srgbClr val="FFFF00"/>
                </a:highlight>
              </a:rPr>
              <a:t>PE Dry run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Saturday, April 3rd, 4-6 pm. 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Was announced initially on Jan 31</a:t>
            </a:r>
          </a:p>
          <a:p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Make code </a:t>
            </a:r>
            <a:r>
              <a:rPr lang="en-US" sz="3200" b="1" dirty="0" err="1">
                <a:solidFill>
                  <a:schemeClr val="bg1">
                    <a:lumMod val="85000"/>
                  </a:schemeClr>
                </a:solidFill>
              </a:rPr>
              <a:t>Reposense</a:t>
            </a:r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 compatible</a:t>
            </a:r>
            <a:endParaRPr lang="en-US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729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 descr="Down:  Group 18"/>
          <p:cNvGrpSpPr/>
          <p:nvPr/>
        </p:nvGrpSpPr>
        <p:grpSpPr>
          <a:xfrm rot="337047">
            <a:off x="-820884" y="3190443"/>
            <a:ext cx="4691489" cy="2915327"/>
            <a:chOff x="1320671" y="3033953"/>
            <a:chExt cx="4691489" cy="2915327"/>
          </a:xfrm>
        </p:grpSpPr>
        <p:grpSp>
          <p:nvGrpSpPr>
            <p:cNvPr id="29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9" name="Rounded Rectangle 38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30" name="Donut 29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2" name="Trapezoid 31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Pre-determined or on-the-fly?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42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42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423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0025" y="2567371"/>
              <a:ext cx="837620" cy="1114043"/>
            </p14:xfrm>
          </p:contentPart>
        </mc:Choice>
        <mc:Fallback xmlns="">
          <p:pic>
            <p:nvPicPr>
              <p:cNvPr id="56423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16628" y="2561612"/>
                <a:ext cx="866777" cy="1144279"/>
              </a:xfrm>
              <a:prstGeom prst="rect">
                <a:avLst/>
              </a:prstGeom>
            </p:spPr>
          </p:pic>
        </mc:Fallback>
      </mc:AlternateContent>
      <p:grpSp>
        <p:nvGrpSpPr>
          <p:cNvPr id="564236" name="Group 12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  <a:solidFill>
            <a:schemeClr val="bg1"/>
          </a:solidFill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64232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64232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64235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64235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7645" y="2007979"/>
              <a:ext cx="520400" cy="570140"/>
            </p14:xfrm>
          </p:contentPart>
        </mc:Choice>
        <mc:Fallback xmlns="">
          <p:pic>
            <p:nvPicPr>
              <p:cNvPr id="4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53516" y="1988170"/>
                <a:ext cx="569739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TextBox 26"/>
          <p:cNvSpPr txBox="1"/>
          <p:nvPr/>
        </p:nvSpPr>
        <p:spPr>
          <a:xfrm>
            <a:off x="2556381" y="1412776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How to choose?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486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Pre-determined or on-the-fly?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525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525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402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Pre-determined or on-the-fly?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3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524000" y="2539897"/>
            <a:ext cx="9144000" cy="3586267"/>
          </a:xfrm>
        </p:spPr>
      </p:pic>
      <p:sp>
        <p:nvSpPr>
          <p:cNvPr id="24" name="Isosceles Triangle 23"/>
          <p:cNvSpPr/>
          <p:nvPr/>
        </p:nvSpPr>
        <p:spPr>
          <a:xfrm>
            <a:off x="6384032" y="2420888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6274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6274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/>
          <p:cNvSpPr txBox="1"/>
          <p:nvPr/>
        </p:nvSpPr>
        <p:spPr>
          <a:xfrm>
            <a:off x="5447928" y="3140969"/>
            <a:ext cx="49685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scripted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testing</a:t>
            </a:r>
          </a:p>
          <a:p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rgbClr val="FFFF00"/>
                </a:solidFill>
              </a:rPr>
              <a:t>exploratory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testing</a:t>
            </a:r>
            <a:endParaRPr lang="en-SG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57401" y="3510300"/>
            <a:ext cx="2188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How to choose?</a:t>
            </a:r>
          </a:p>
        </p:txBody>
      </p:sp>
      <p:cxnSp>
        <p:nvCxnSpPr>
          <p:cNvPr id="4" name="Straight Arrow Connector 3"/>
          <p:cNvCxnSpPr>
            <a:stCxn id="2" idx="3"/>
          </p:cNvCxnSpPr>
          <p:nvPr/>
        </p:nvCxnSpPr>
        <p:spPr>
          <a:xfrm flipV="1">
            <a:off x="4246398" y="3391292"/>
            <a:ext cx="1201531" cy="349841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2" idx="3"/>
          </p:cNvCxnSpPr>
          <p:nvPr/>
        </p:nvCxnSpPr>
        <p:spPr>
          <a:xfrm>
            <a:off x="4246398" y="3741132"/>
            <a:ext cx="1201531" cy="349840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1EBDF4A-EF5E-49DC-A805-C77FEDCBB540}"/>
                  </a:ext>
                </a:extLst>
              </p14:cNvPr>
              <p14:cNvContentPartPr/>
              <p14:nvPr/>
            </p14:nvContentPartPr>
            <p14:xfrm rot="1232259">
              <a:off x="6452696" y="3635844"/>
              <a:ext cx="224280" cy="2480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1EBDF4A-EF5E-49DC-A805-C77FEDCBB5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 rot="1232259">
                <a:off x="6444056" y="3626844"/>
                <a:ext cx="241920" cy="26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2923418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FF00"/>
                </a:solidFill>
              </a:rPr>
              <a:t>Scripted+Exploratory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8322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8322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sp>
        <p:nvSpPr>
          <p:cNvPr id="7" name="question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Pre-determined or on-the-fly?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48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3.7037E-6 L -0.0007 -0.0481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FF00"/>
                </a:solidFill>
              </a:rPr>
              <a:t>Scripted+Exploratory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8322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8322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question" descr="Down:  Pre-determined or on-the-fly?"/>
          <p:cNvSpPr txBox="1"/>
          <p:nvPr/>
        </p:nvSpPr>
        <p:spPr>
          <a:xfrm>
            <a:off x="4937471" y="866608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Pre-determined or on-the-fly?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31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FF00"/>
                </a:solidFill>
              </a:rPr>
              <a:t>Scripted+Exploratory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8322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8322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120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How much info revealed?</a:t>
            </a:r>
            <a:endParaRPr lang="en-SG" sz="20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85000"/>
                  </a:schemeClr>
                </a:solidFill>
              </a:rPr>
              <a:t>Scripted+Exploratory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7298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7298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grpSp>
        <p:nvGrpSpPr>
          <p:cNvPr id="567301" name="Group 12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67302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67302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67303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67303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70841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How much info revealed?</a:t>
            </a:r>
            <a:endParaRPr lang="en-SG" sz="20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85000"/>
                  </a:schemeClr>
                </a:solidFill>
              </a:rPr>
              <a:t>Scripted+Exploratory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7298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7298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grpSp>
        <p:nvGrpSpPr>
          <p:cNvPr id="567301" name="Group 12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67302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67302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67303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67303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284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41120" y="836712"/>
            <a:ext cx="9525000" cy="4752528"/>
          </a:xfrm>
        </p:spPr>
      </p:pic>
      <p:sp>
        <p:nvSpPr>
          <p:cNvPr id="22" name="Isosceles Triangle 21"/>
          <p:cNvSpPr/>
          <p:nvPr/>
        </p:nvSpPr>
        <p:spPr>
          <a:xfrm rot="10800000">
            <a:off x="5375920" y="558924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7032104" y="1916832"/>
            <a:ext cx="1368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Developer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67608" y="2060848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Tester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6935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9" y="5775325"/>
              <a:ext cx="496887" cy="508000"/>
            </p14:xfrm>
          </p:contentPart>
        </mc:Choice>
        <mc:Fallback xmlns="">
          <p:pic>
            <p:nvPicPr>
              <p:cNvPr id="56935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92935" y="5752643"/>
                <a:ext cx="549096" cy="555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6935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0" y="2544763"/>
              <a:ext cx="14288" cy="7938"/>
            </p14:xfrm>
          </p:contentPart>
        </mc:Choice>
        <mc:Fallback xmlns="">
          <p:pic>
            <p:nvPicPr>
              <p:cNvPr id="56935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01927" y="2528887"/>
                <a:ext cx="34648" cy="37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6935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1580" y="2405064"/>
              <a:ext cx="821418" cy="683175"/>
            </p14:xfrm>
          </p:contentPart>
        </mc:Choice>
        <mc:Fallback xmlns="">
          <p:pic>
            <p:nvPicPr>
              <p:cNvPr id="56935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79701" y="2393546"/>
                <a:ext cx="846615" cy="702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6935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9483" y="2627416"/>
              <a:ext cx="935260" cy="1527073"/>
            </p14:xfrm>
          </p:contentPart>
        </mc:Choice>
        <mc:Fallback xmlns="">
          <p:pic>
            <p:nvPicPr>
              <p:cNvPr id="56935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39763" y="2610857"/>
                <a:ext cx="961899" cy="1550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" name="Ink 3"/>
              <p14:cNvContentPartPr/>
              <p14:nvPr/>
            </p14:nvContentPartPr>
            <p14:xfrm>
              <a:off x="2244720" y="3124080"/>
              <a:ext cx="6120720" cy="2468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26360" y="3119040"/>
                <a:ext cx="6156720" cy="249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384614"/>
      </p:ext>
    </p:extLst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41120" y="836712"/>
            <a:ext cx="9525000" cy="4752528"/>
          </a:xfrm>
        </p:spPr>
      </p:pic>
      <p:sp>
        <p:nvSpPr>
          <p:cNvPr id="22" name="Isosceles Triangle 21"/>
          <p:cNvSpPr/>
          <p:nvPr/>
        </p:nvSpPr>
        <p:spPr>
          <a:xfrm rot="10800000">
            <a:off x="5375920" y="558924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7032104" y="1916832"/>
            <a:ext cx="1368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Developer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67608" y="2060848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Tester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6935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8" y="5775325"/>
              <a:ext cx="497160" cy="508320"/>
            </p14:xfrm>
          </p:contentPart>
        </mc:Choice>
        <mc:Fallback xmlns="">
          <p:pic>
            <p:nvPicPr>
              <p:cNvPr id="56935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92938" y="5752645"/>
                <a:ext cx="549360" cy="555840"/>
              </a:xfrm>
              <a:prstGeom prst="rect">
                <a:avLst/>
              </a:prstGeom>
            </p:spPr>
          </p:pic>
        </mc:Fallback>
      </mc:AlternateContent>
      <p:grpSp>
        <p:nvGrpSpPr>
          <p:cNvPr id="569356" name="Group 12"/>
          <p:cNvGrpSpPr>
            <a:grpSpLocks/>
          </p:cNvGrpSpPr>
          <p:nvPr/>
        </p:nvGrpSpPr>
        <p:grpSpPr bwMode="auto">
          <a:xfrm>
            <a:off x="6591301" y="2405064"/>
            <a:ext cx="2259013" cy="3152775"/>
            <a:chOff x="3192" y="1515"/>
            <a:chExt cx="1423" cy="198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569353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60" y="1603"/>
                <a:ext cx="9" cy="5"/>
              </p14:xfrm>
            </p:contentPart>
          </mc:Choice>
          <mc:Fallback xmlns="">
            <p:pic>
              <p:nvPicPr>
                <p:cNvPr id="569353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955" y="1592"/>
                  <a:ext cx="21" cy="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569354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192" y="1515"/>
                <a:ext cx="1349" cy="1986"/>
              </p14:xfrm>
            </p:contentPart>
          </mc:Choice>
          <mc:Fallback xmlns="">
            <p:pic>
              <p:nvPicPr>
                <p:cNvPr id="569354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183" y="1508"/>
                  <a:ext cx="1367" cy="20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569355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72" y="1776"/>
                <a:ext cx="1243" cy="366"/>
              </p14:xfrm>
            </p:contentPart>
          </mc:Choice>
          <mc:Fallback xmlns="">
            <p:pic>
              <p:nvPicPr>
                <p:cNvPr id="569355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63" y="1767"/>
                  <a:ext cx="1261" cy="381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69359" name="Group 15"/>
          <p:cNvGrpSpPr>
            <a:grpSpLocks/>
          </p:cNvGrpSpPr>
          <p:nvPr/>
        </p:nvGrpSpPr>
        <p:grpSpPr bwMode="auto">
          <a:xfrm>
            <a:off x="2265364" y="2085976"/>
            <a:ext cx="2001837" cy="2068513"/>
            <a:chOff x="467" y="1314"/>
            <a:chExt cx="1261" cy="130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569357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67" y="1314"/>
                <a:ext cx="1064" cy="1303"/>
              </p14:xfrm>
            </p:contentPart>
          </mc:Choice>
          <mc:Fallback xmlns="">
            <p:pic>
              <p:nvPicPr>
                <p:cNvPr id="569357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59" y="1304"/>
                  <a:ext cx="1079" cy="13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569358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146" y="1809"/>
                <a:ext cx="582" cy="430"/>
              </p14:xfrm>
            </p:contentPart>
          </mc:Choice>
          <mc:Fallback xmlns="">
            <p:pic>
              <p:nvPicPr>
                <p:cNvPr id="569358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41" y="1802"/>
                  <a:ext cx="597" cy="4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69365" name="Group 21"/>
          <p:cNvGrpSpPr>
            <a:grpSpLocks/>
          </p:cNvGrpSpPr>
          <p:nvPr/>
        </p:nvGrpSpPr>
        <p:grpSpPr bwMode="auto">
          <a:xfrm>
            <a:off x="6635750" y="2959101"/>
            <a:ext cx="2052638" cy="2416175"/>
            <a:chOff x="3220" y="1864"/>
            <a:chExt cx="1293" cy="152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569360" name="Ink 1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220" y="1949"/>
                <a:ext cx="536" cy="1361"/>
              </p14:xfrm>
            </p:contentPart>
          </mc:Choice>
          <mc:Fallback xmlns="">
            <p:pic>
              <p:nvPicPr>
                <p:cNvPr id="569360" name="Ink 1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208" y="1937"/>
                  <a:ext cx="558" cy="13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569361" name="Ink 1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50" y="2044"/>
                <a:ext cx="439" cy="1258"/>
              </p14:xfrm>
            </p:contentPart>
          </mc:Choice>
          <mc:Fallback xmlns="">
            <p:pic>
              <p:nvPicPr>
                <p:cNvPr id="569361" name="Ink 1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037" y="2031"/>
                  <a:ext cx="465" cy="12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569362" name="Ink 1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654" y="2127"/>
                <a:ext cx="817" cy="1259"/>
              </p14:xfrm>
            </p:contentPart>
          </mc:Choice>
          <mc:Fallback xmlns="">
            <p:pic>
              <p:nvPicPr>
                <p:cNvPr id="569362" name="Ink 1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641" y="2124"/>
                  <a:ext cx="841" cy="12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569363" name="Ink 1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529" y="1864"/>
                <a:ext cx="339" cy="218"/>
              </p14:xfrm>
            </p:contentPart>
          </mc:Choice>
          <mc:Fallback xmlns="">
            <p:pic>
              <p:nvPicPr>
                <p:cNvPr id="569363" name="Ink 1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3519" y="1853"/>
                  <a:ext cx="360" cy="2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569364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37" y="1888"/>
                <a:ext cx="476" cy="623"/>
              </p14:xfrm>
            </p:contentPart>
          </mc:Choice>
          <mc:Fallback xmlns="">
            <p:pic>
              <p:nvPicPr>
                <p:cNvPr id="569364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27" y="1877"/>
                  <a:ext cx="497" cy="639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725" y="4243388"/>
            <a:ext cx="857250" cy="63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804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What should you unit test?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514608" y="1650528"/>
            <a:ext cx="7264359" cy="5139939"/>
            <a:chOff x="990607" y="1621030"/>
            <a:chExt cx="7264359" cy="5139939"/>
          </a:xfrm>
        </p:grpSpPr>
        <p:sp>
          <p:nvSpPr>
            <p:cNvPr id="11" name="Freeform 10"/>
            <p:cNvSpPr/>
            <p:nvPr/>
          </p:nvSpPr>
          <p:spPr>
            <a:xfrm>
              <a:off x="3853640" y="1621030"/>
              <a:ext cx="1426300" cy="1426300"/>
            </a:xfrm>
            <a:custGeom>
              <a:avLst/>
              <a:gdLst>
                <a:gd name="connsiteX0" fmla="*/ 0 w 1426300"/>
                <a:gd name="connsiteY0" fmla="*/ 237721 h 1426300"/>
                <a:gd name="connsiteX1" fmla="*/ 237721 w 1426300"/>
                <a:gd name="connsiteY1" fmla="*/ 0 h 1426300"/>
                <a:gd name="connsiteX2" fmla="*/ 1188579 w 1426300"/>
                <a:gd name="connsiteY2" fmla="*/ 0 h 1426300"/>
                <a:gd name="connsiteX3" fmla="*/ 1426300 w 1426300"/>
                <a:gd name="connsiteY3" fmla="*/ 237721 h 1426300"/>
                <a:gd name="connsiteX4" fmla="*/ 1426300 w 1426300"/>
                <a:gd name="connsiteY4" fmla="*/ 1188579 h 1426300"/>
                <a:gd name="connsiteX5" fmla="*/ 1188579 w 1426300"/>
                <a:gd name="connsiteY5" fmla="*/ 1426300 h 1426300"/>
                <a:gd name="connsiteX6" fmla="*/ 237721 w 1426300"/>
                <a:gd name="connsiteY6" fmla="*/ 1426300 h 1426300"/>
                <a:gd name="connsiteX7" fmla="*/ 0 w 1426300"/>
                <a:gd name="connsiteY7" fmla="*/ 1188579 h 1426300"/>
                <a:gd name="connsiteX8" fmla="*/ 0 w 1426300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300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1188579" y="0"/>
                  </a:lnTo>
                  <a:cubicBezTo>
                    <a:pt x="1319869" y="0"/>
                    <a:pt x="1426300" y="106431"/>
                    <a:pt x="1426300" y="237721"/>
                  </a:cubicBezTo>
                  <a:lnTo>
                    <a:pt x="1426300" y="1188579"/>
                  </a:lnTo>
                  <a:cubicBezTo>
                    <a:pt x="1426300" y="1319869"/>
                    <a:pt x="1319869" y="1426300"/>
                    <a:pt x="1188579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New bugs!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5872603" y="3505208"/>
              <a:ext cx="2382363" cy="1426300"/>
            </a:xfrm>
            <a:custGeom>
              <a:avLst/>
              <a:gdLst>
                <a:gd name="connsiteX0" fmla="*/ 0 w 2382363"/>
                <a:gd name="connsiteY0" fmla="*/ 237721 h 1426300"/>
                <a:gd name="connsiteX1" fmla="*/ 237721 w 2382363"/>
                <a:gd name="connsiteY1" fmla="*/ 0 h 1426300"/>
                <a:gd name="connsiteX2" fmla="*/ 2144642 w 2382363"/>
                <a:gd name="connsiteY2" fmla="*/ 0 h 1426300"/>
                <a:gd name="connsiteX3" fmla="*/ 2382363 w 2382363"/>
                <a:gd name="connsiteY3" fmla="*/ 237721 h 1426300"/>
                <a:gd name="connsiteX4" fmla="*/ 2382363 w 2382363"/>
                <a:gd name="connsiteY4" fmla="*/ 1188579 h 1426300"/>
                <a:gd name="connsiteX5" fmla="*/ 2144642 w 2382363"/>
                <a:gd name="connsiteY5" fmla="*/ 1426300 h 1426300"/>
                <a:gd name="connsiteX6" fmla="*/ 237721 w 2382363"/>
                <a:gd name="connsiteY6" fmla="*/ 1426300 h 1426300"/>
                <a:gd name="connsiteX7" fmla="*/ 0 w 2382363"/>
                <a:gd name="connsiteY7" fmla="*/ 1188579 h 1426300"/>
                <a:gd name="connsiteX8" fmla="*/ 0 w 2382363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2363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2144642" y="0"/>
                  </a:lnTo>
                  <a:cubicBezTo>
                    <a:pt x="2275932" y="0"/>
                    <a:pt x="2382363" y="106431"/>
                    <a:pt x="2382363" y="237721"/>
                  </a:cubicBezTo>
                  <a:lnTo>
                    <a:pt x="2382363" y="1188579"/>
                  </a:lnTo>
                  <a:cubicBezTo>
                    <a:pt x="2382363" y="1319869"/>
                    <a:pt x="2275932" y="1426300"/>
                    <a:pt x="2144642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Algorithms</a:t>
              </a:r>
              <a:endParaRPr lang="en-US" sz="2400" dirty="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853640" y="5334669"/>
              <a:ext cx="1426300" cy="1426300"/>
            </a:xfrm>
            <a:custGeom>
              <a:avLst/>
              <a:gdLst>
                <a:gd name="connsiteX0" fmla="*/ 0 w 1426300"/>
                <a:gd name="connsiteY0" fmla="*/ 237721 h 1426300"/>
                <a:gd name="connsiteX1" fmla="*/ 237721 w 1426300"/>
                <a:gd name="connsiteY1" fmla="*/ 0 h 1426300"/>
                <a:gd name="connsiteX2" fmla="*/ 1188579 w 1426300"/>
                <a:gd name="connsiteY2" fmla="*/ 0 h 1426300"/>
                <a:gd name="connsiteX3" fmla="*/ 1426300 w 1426300"/>
                <a:gd name="connsiteY3" fmla="*/ 237721 h 1426300"/>
                <a:gd name="connsiteX4" fmla="*/ 1426300 w 1426300"/>
                <a:gd name="connsiteY4" fmla="*/ 1188579 h 1426300"/>
                <a:gd name="connsiteX5" fmla="*/ 1188579 w 1426300"/>
                <a:gd name="connsiteY5" fmla="*/ 1426300 h 1426300"/>
                <a:gd name="connsiteX6" fmla="*/ 237721 w 1426300"/>
                <a:gd name="connsiteY6" fmla="*/ 1426300 h 1426300"/>
                <a:gd name="connsiteX7" fmla="*/ 0 w 1426300"/>
                <a:gd name="connsiteY7" fmla="*/ 1188579 h 1426300"/>
                <a:gd name="connsiteX8" fmla="*/ 0 w 1426300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300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1188579" y="0"/>
                  </a:lnTo>
                  <a:cubicBezTo>
                    <a:pt x="1319869" y="0"/>
                    <a:pt x="1426300" y="106431"/>
                    <a:pt x="1426300" y="237721"/>
                  </a:cubicBezTo>
                  <a:lnTo>
                    <a:pt x="1426300" y="1188579"/>
                  </a:lnTo>
                  <a:cubicBezTo>
                    <a:pt x="1426300" y="1319869"/>
                    <a:pt x="1319869" y="1426300"/>
                    <a:pt x="1188579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Utility</a:t>
              </a:r>
              <a:endParaRPr lang="en-US" sz="3900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990607" y="3505206"/>
              <a:ext cx="2361525" cy="1426300"/>
            </a:xfrm>
            <a:custGeom>
              <a:avLst/>
              <a:gdLst>
                <a:gd name="connsiteX0" fmla="*/ 0 w 2361525"/>
                <a:gd name="connsiteY0" fmla="*/ 237721 h 1426300"/>
                <a:gd name="connsiteX1" fmla="*/ 237721 w 2361525"/>
                <a:gd name="connsiteY1" fmla="*/ 0 h 1426300"/>
                <a:gd name="connsiteX2" fmla="*/ 2123804 w 2361525"/>
                <a:gd name="connsiteY2" fmla="*/ 0 h 1426300"/>
                <a:gd name="connsiteX3" fmla="*/ 2361525 w 2361525"/>
                <a:gd name="connsiteY3" fmla="*/ 237721 h 1426300"/>
                <a:gd name="connsiteX4" fmla="*/ 2361525 w 2361525"/>
                <a:gd name="connsiteY4" fmla="*/ 1188579 h 1426300"/>
                <a:gd name="connsiteX5" fmla="*/ 2123804 w 2361525"/>
                <a:gd name="connsiteY5" fmla="*/ 1426300 h 1426300"/>
                <a:gd name="connsiteX6" fmla="*/ 237721 w 2361525"/>
                <a:gd name="connsiteY6" fmla="*/ 1426300 h 1426300"/>
                <a:gd name="connsiteX7" fmla="*/ 0 w 2361525"/>
                <a:gd name="connsiteY7" fmla="*/ 1188579 h 1426300"/>
                <a:gd name="connsiteX8" fmla="*/ 0 w 2361525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1525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2123804" y="0"/>
                  </a:lnTo>
                  <a:cubicBezTo>
                    <a:pt x="2255094" y="0"/>
                    <a:pt x="2361525" y="106431"/>
                    <a:pt x="2361525" y="237721"/>
                  </a:cubicBezTo>
                  <a:lnTo>
                    <a:pt x="2361525" y="1188579"/>
                  </a:lnTo>
                  <a:cubicBezTo>
                    <a:pt x="2361525" y="1319869"/>
                    <a:pt x="2255094" y="1426300"/>
                    <a:pt x="2123804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80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</a:gra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Edge cases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522982" y="1180140"/>
            <a:ext cx="3669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Not talking about Junit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Specifically, only about unit tests</a:t>
            </a:r>
            <a:endParaRPr lang="en-SG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395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36712"/>
            <a:ext cx="9525000" cy="4752528"/>
          </a:xfrm>
        </p:spPr>
      </p:pic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4725144"/>
            <a:ext cx="1656184" cy="1584176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23" name="Cube 22"/>
          <p:cNvSpPr/>
          <p:nvPr/>
        </p:nvSpPr>
        <p:spPr>
          <a:xfrm>
            <a:off x="8688288" y="1412776"/>
            <a:ext cx="1656184" cy="1512168"/>
          </a:xfrm>
          <a:prstGeom prst="cub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25" name="Folded Corner 24"/>
          <p:cNvSpPr/>
          <p:nvPr/>
        </p:nvSpPr>
        <p:spPr>
          <a:xfrm>
            <a:off x="9120336" y="1916832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Folded Corner 25"/>
          <p:cNvSpPr/>
          <p:nvPr/>
        </p:nvSpPr>
        <p:spPr>
          <a:xfrm>
            <a:off x="9048328" y="2060848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Folded Corner 26"/>
          <p:cNvSpPr/>
          <p:nvPr/>
        </p:nvSpPr>
        <p:spPr>
          <a:xfrm>
            <a:off x="8832304" y="2204864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Cube 32"/>
          <p:cNvSpPr/>
          <p:nvPr/>
        </p:nvSpPr>
        <p:spPr>
          <a:xfrm>
            <a:off x="8688288" y="3068960"/>
            <a:ext cx="1656184" cy="1543164"/>
          </a:xfrm>
          <a:prstGeom prst="cub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34" name="Folded Corner 33"/>
          <p:cNvSpPr/>
          <p:nvPr/>
        </p:nvSpPr>
        <p:spPr>
          <a:xfrm>
            <a:off x="9120336" y="3604012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5" name="Folded Corner 34"/>
          <p:cNvSpPr/>
          <p:nvPr/>
        </p:nvSpPr>
        <p:spPr>
          <a:xfrm>
            <a:off x="9048328" y="3748028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Folded Corner 35"/>
          <p:cNvSpPr/>
          <p:nvPr/>
        </p:nvSpPr>
        <p:spPr>
          <a:xfrm>
            <a:off x="8832304" y="3892044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7" name="Cube 36"/>
          <p:cNvSpPr/>
          <p:nvPr/>
        </p:nvSpPr>
        <p:spPr>
          <a:xfrm>
            <a:off x="8688288" y="3068960"/>
            <a:ext cx="1656184" cy="1255132"/>
          </a:xfrm>
          <a:prstGeom prst="cube">
            <a:avLst>
              <a:gd name="adj" fmla="val 29036"/>
            </a:avLst>
          </a:prstGeom>
          <a:gradFill>
            <a:gsLst>
              <a:gs pos="0">
                <a:schemeClr val="accent6">
                  <a:shade val="51000"/>
                  <a:satMod val="130000"/>
                  <a:alpha val="60000"/>
                </a:schemeClr>
              </a:gs>
              <a:gs pos="80000">
                <a:schemeClr val="accent6">
                  <a:shade val="93000"/>
                  <a:satMod val="130000"/>
                </a:schemeClr>
              </a:gs>
              <a:gs pos="100000">
                <a:schemeClr val="accent6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4343400" y="1628801"/>
            <a:ext cx="3624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FFFF00"/>
                </a:solidFill>
              </a:rPr>
              <a:t>Glass-box 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a.k.a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 white box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43872" y="3140969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FFFF00"/>
                </a:solidFill>
              </a:rPr>
              <a:t>Gray-box</a:t>
            </a:r>
            <a:endParaRPr lang="en-SG" sz="2400" b="1" dirty="0">
              <a:solidFill>
                <a:srgbClr val="FFFF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168008" y="4419601"/>
            <a:ext cx="18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FFFF00"/>
                </a:solidFill>
              </a:rPr>
              <a:t>Black-box</a:t>
            </a:r>
            <a:endParaRPr lang="en-SG" sz="24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1782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9" y="5775325"/>
              <a:ext cx="496887" cy="508000"/>
            </p14:xfrm>
          </p:contentPart>
        </mc:Choice>
        <mc:Fallback xmlns="">
          <p:pic>
            <p:nvPicPr>
              <p:cNvPr id="71782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92935" y="5752643"/>
                <a:ext cx="549096" cy="555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1782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9438" y="2185989"/>
              <a:ext cx="241300" cy="223837"/>
            </p14:xfrm>
          </p:contentPart>
        </mc:Choice>
        <mc:Fallback xmlns="">
          <p:pic>
            <p:nvPicPr>
              <p:cNvPr id="71782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8634" y="2182024"/>
                <a:ext cx="255706" cy="2368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1782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27701" y="3581401"/>
              <a:ext cx="322263" cy="239713"/>
            </p14:xfrm>
          </p:contentPart>
        </mc:Choice>
        <mc:Fallback xmlns="">
          <p:pic>
            <p:nvPicPr>
              <p:cNvPr id="71782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15819" y="3578162"/>
                <a:ext cx="337746" cy="246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782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6401" y="4574431"/>
              <a:ext cx="238125" cy="230188"/>
            </p14:xfrm>
          </p:contentPart>
        </mc:Choice>
        <mc:Fallback xmlns="">
          <p:pic>
            <p:nvPicPr>
              <p:cNvPr id="71782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74153" y="4569748"/>
                <a:ext cx="254336" cy="238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1783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91189" y="2155826"/>
              <a:ext cx="2473325" cy="144463"/>
            </p14:xfrm>
          </p:contentPart>
        </mc:Choice>
        <mc:Fallback xmlns="">
          <p:pic>
            <p:nvPicPr>
              <p:cNvPr id="71783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68508" y="2149702"/>
                <a:ext cx="2501046" cy="1732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178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8826" y="3609976"/>
              <a:ext cx="2309813" cy="80963"/>
            </p14:xfrm>
          </p:contentPart>
        </mc:Choice>
        <mc:Fallback xmlns="">
          <p:pic>
            <p:nvPicPr>
              <p:cNvPr id="7178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15065" y="3593064"/>
                <a:ext cx="2338614" cy="121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1783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56251" y="4634757"/>
              <a:ext cx="2593975" cy="460375"/>
            </p14:xfrm>
          </p:contentPart>
        </mc:Choice>
        <mc:Fallback xmlns="">
          <p:pic>
            <p:nvPicPr>
              <p:cNvPr id="71783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30333" y="4613880"/>
                <a:ext cx="2625293" cy="49313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Isosceles Triangle 44"/>
          <p:cNvSpPr/>
          <p:nvPr/>
        </p:nvSpPr>
        <p:spPr>
          <a:xfrm rot="10800000">
            <a:off x="5375920" y="558924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62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41120" y="836712"/>
            <a:ext cx="9525000" cy="4752528"/>
          </a:xfrm>
        </p:spPr>
      </p:pic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4725144"/>
            <a:ext cx="1656184" cy="1584176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23" name="Cube 22"/>
          <p:cNvSpPr/>
          <p:nvPr/>
        </p:nvSpPr>
        <p:spPr>
          <a:xfrm>
            <a:off x="8688288" y="1412776"/>
            <a:ext cx="1656184" cy="1512168"/>
          </a:xfrm>
          <a:prstGeom prst="cub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25" name="Folded Corner 24"/>
          <p:cNvSpPr/>
          <p:nvPr/>
        </p:nvSpPr>
        <p:spPr>
          <a:xfrm>
            <a:off x="9120336" y="1916832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Folded Corner 25"/>
          <p:cNvSpPr/>
          <p:nvPr/>
        </p:nvSpPr>
        <p:spPr>
          <a:xfrm>
            <a:off x="9048328" y="2060848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Folded Corner 26"/>
          <p:cNvSpPr/>
          <p:nvPr/>
        </p:nvSpPr>
        <p:spPr>
          <a:xfrm>
            <a:off x="8832304" y="2204864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Cube 32"/>
          <p:cNvSpPr/>
          <p:nvPr/>
        </p:nvSpPr>
        <p:spPr>
          <a:xfrm>
            <a:off x="8688288" y="3068960"/>
            <a:ext cx="1656184" cy="1543164"/>
          </a:xfrm>
          <a:prstGeom prst="cub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p:sp>
        <p:nvSpPr>
          <p:cNvPr id="34" name="Folded Corner 33"/>
          <p:cNvSpPr/>
          <p:nvPr/>
        </p:nvSpPr>
        <p:spPr>
          <a:xfrm>
            <a:off x="9120336" y="3604012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5" name="Folded Corner 34"/>
          <p:cNvSpPr/>
          <p:nvPr/>
        </p:nvSpPr>
        <p:spPr>
          <a:xfrm>
            <a:off x="9048328" y="3748028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Folded Corner 35"/>
          <p:cNvSpPr/>
          <p:nvPr/>
        </p:nvSpPr>
        <p:spPr>
          <a:xfrm>
            <a:off x="8832304" y="3892044"/>
            <a:ext cx="648072" cy="576064"/>
          </a:xfrm>
          <a:prstGeom prst="foldedCorne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7" name="Cube 36"/>
          <p:cNvSpPr/>
          <p:nvPr/>
        </p:nvSpPr>
        <p:spPr>
          <a:xfrm>
            <a:off x="8688288" y="3068960"/>
            <a:ext cx="1656184" cy="1152128"/>
          </a:xfrm>
          <a:prstGeom prst="cube">
            <a:avLst>
              <a:gd name="adj" fmla="val 2903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8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1782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9" y="5775325"/>
              <a:ext cx="496887" cy="508000"/>
            </p14:xfrm>
          </p:contentPart>
        </mc:Choice>
        <mc:Fallback xmlns="">
          <p:pic>
            <p:nvPicPr>
              <p:cNvPr id="71782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92935" y="5752643"/>
                <a:ext cx="549096" cy="555524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Isosceles Triangle 44"/>
          <p:cNvSpPr/>
          <p:nvPr/>
        </p:nvSpPr>
        <p:spPr>
          <a:xfrm rot="10800000">
            <a:off x="5375920" y="558924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87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2520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Black/Glass/Gray-box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85000"/>
                  </a:schemeClr>
                </a:solidFill>
              </a:rPr>
              <a:t>Scripted+Exploratory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7037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7037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03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9" y="5775325"/>
              <a:ext cx="496887" cy="508000"/>
            </p14:xfrm>
          </p:contentPart>
        </mc:Choice>
        <mc:Fallback xmlns="">
          <p:pic>
            <p:nvPicPr>
              <p:cNvPr id="5703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92935" y="5752643"/>
                <a:ext cx="549096" cy="555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7037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0288" y="4516439"/>
              <a:ext cx="4959350" cy="1114425"/>
            </p14:xfrm>
          </p:contentPart>
        </mc:Choice>
        <mc:Fallback xmlns="">
          <p:pic>
            <p:nvPicPr>
              <p:cNvPr id="57037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43288" y="4489442"/>
                <a:ext cx="5000750" cy="11644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970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2520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Black/Glass/Gray-box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63952" y="1196752"/>
            <a:ext cx="2558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>
                    <a:lumMod val="85000"/>
                  </a:schemeClr>
                </a:solidFill>
              </a:rPr>
              <a:t>Scripted+Exploratory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7037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7037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03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39" y="5775325"/>
              <a:ext cx="496887" cy="508000"/>
            </p14:xfrm>
          </p:contentPart>
        </mc:Choice>
        <mc:Fallback xmlns="">
          <p:pic>
            <p:nvPicPr>
              <p:cNvPr id="5703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92935" y="5752643"/>
                <a:ext cx="549096" cy="555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7037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0288" y="4516439"/>
              <a:ext cx="4959350" cy="1114425"/>
            </p14:xfrm>
          </p:contentPart>
        </mc:Choice>
        <mc:Fallback xmlns="">
          <p:pic>
            <p:nvPicPr>
              <p:cNvPr id="57037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43288" y="4489442"/>
                <a:ext cx="5000750" cy="11644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157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488"/>
          <a:stretch/>
        </p:blipFill>
        <p:spPr bwMode="auto">
          <a:xfrm rot="344644">
            <a:off x="5432087" y="2338403"/>
            <a:ext cx="5290229" cy="31960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Acceptance testing is most likely to be…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538891"/>
            <a:ext cx="3903030" cy="2286000"/>
          </a:xfrm>
        </p:spPr>
        <p:txBody>
          <a:bodyPr>
            <a:normAutofit/>
          </a:bodyPr>
          <a:lstStyle/>
          <a:p>
            <a:pPr marL="742950" indent="-742950">
              <a:buAutoNum type="alphaLcParenR"/>
            </a:pPr>
            <a:r>
              <a:rPr lang="en-US" sz="2800" dirty="0"/>
              <a:t>Black box testing</a:t>
            </a:r>
          </a:p>
          <a:p>
            <a:pPr marL="742950" indent="-742950">
              <a:buFont typeface="Arial" pitchFamily="34" charset="0"/>
              <a:buAutoNum type="alphaLcParenR"/>
            </a:pPr>
            <a:r>
              <a:rPr lang="en-US" sz="2800" dirty="0"/>
              <a:t>Gray box testing</a:t>
            </a:r>
          </a:p>
          <a:p>
            <a:pPr marL="742950" indent="-742950">
              <a:buAutoNum type="alphaLcParenR"/>
            </a:pPr>
            <a:r>
              <a:rPr lang="en-US" sz="2800" dirty="0"/>
              <a:t>White box testing</a:t>
            </a:r>
          </a:p>
          <a:p>
            <a:pPr marL="742950" indent="-742950">
              <a:buAutoNum type="alphaLcParenR"/>
            </a:pPr>
            <a:r>
              <a:rPr lang="en-US" sz="2800" dirty="0"/>
              <a:t>Glass box testing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734060" y="2573460"/>
              <a:ext cx="869400" cy="448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23980" y="2560860"/>
                <a:ext cx="887400" cy="4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2480700" y="2317500"/>
              <a:ext cx="2833560" cy="774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72060" y="2302020"/>
                <a:ext cx="2855880" cy="80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030459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663952" y="1196752"/>
            <a:ext cx="4680521" cy="5112568"/>
            <a:chOff x="4139951" y="1196752"/>
            <a:chExt cx="4680521" cy="5112568"/>
          </a:xfrm>
        </p:grpSpPr>
        <p:sp>
          <p:nvSpPr>
            <p:cNvPr id="17" name="Cube 16"/>
            <p:cNvSpPr/>
            <p:nvPr/>
          </p:nvSpPr>
          <p:spPr>
            <a:xfrm>
              <a:off x="7164288" y="1412776"/>
              <a:ext cx="1656184" cy="4896544"/>
            </a:xfrm>
            <a:prstGeom prst="cub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SUT</a:t>
              </a:r>
              <a:endParaRPr lang="en-SG" sz="2800" b="1" dirty="0"/>
            </a:p>
          </p:txBody>
        </p:sp>
        <p:sp>
          <p:nvSpPr>
            <p:cNvPr id="18" name="Rounded Rectangle 17"/>
            <p:cNvSpPr/>
            <p:nvPr/>
          </p:nvSpPr>
          <p:spPr>
            <a:xfrm rot="3370544">
              <a:off x="6230045" y="2337944"/>
              <a:ext cx="936104" cy="504056"/>
            </a:xfrm>
            <a:prstGeom prst="round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Test case</a:t>
              </a:r>
              <a:endParaRPr lang="en-SG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572000" y="5805264"/>
              <a:ext cx="25202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>
                      <a:lumMod val="85000"/>
                    </a:schemeClr>
                  </a:solidFill>
                </a:rPr>
                <a:t>Black/Glass/Gray-box</a:t>
              </a:r>
              <a:endParaRPr lang="en-SG" sz="2000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39951" y="1196752"/>
              <a:ext cx="25581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bg1">
                      <a:lumMod val="85000"/>
                    </a:schemeClr>
                  </a:solidFill>
                </a:rPr>
                <a:t>Scripted+Exploratory</a:t>
              </a:r>
              <a:endParaRPr lang="en-SG" sz="2000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How to choose?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87778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87778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grpSp>
        <p:nvGrpSpPr>
          <p:cNvPr id="587779" name="Group 6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87780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87780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87781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87781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0374" y="1687098"/>
              <a:ext cx="837620" cy="1114043"/>
            </p14:xfrm>
          </p:contentPart>
        </mc:Choice>
        <mc:Fallback xmlns="">
          <p:pic>
            <p:nvPicPr>
              <p:cNvPr id="29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66967" y="1681339"/>
                <a:ext cx="866789" cy="11442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042677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87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7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7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87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87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7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9289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289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290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59290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0374" y="1687098"/>
              <a:ext cx="837620" cy="1114043"/>
            </p14:xfrm>
          </p:contentPart>
        </mc:Choice>
        <mc:Fallback xmlns="">
          <p:pic>
            <p:nvPicPr>
              <p:cNvPr id="2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6967" y="1681339"/>
                <a:ext cx="866789" cy="11442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2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580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1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2" name="Donut 11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Trapezoid 14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0374" y="1687098"/>
              <a:ext cx="837620" cy="1114043"/>
            </p14:xfrm>
          </p:contentPart>
        </mc:Choice>
        <mc:Fallback xmlns="">
          <p:pic>
            <p:nvPicPr>
              <p:cNvPr id="2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6967" y="1681339"/>
                <a:ext cx="866789" cy="1144279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9494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494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495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29526" y="1055689"/>
              <a:ext cx="1897063" cy="541337"/>
            </p14:xfrm>
          </p:contentPart>
        </mc:Choice>
        <mc:Fallback xmlns="">
          <p:pic>
            <p:nvPicPr>
              <p:cNvPr id="59495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81289" y="1024375"/>
                <a:ext cx="1990296" cy="621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TextBox 26"/>
          <p:cNvSpPr txBox="1"/>
          <p:nvPr/>
        </p:nvSpPr>
        <p:spPr>
          <a:xfrm>
            <a:off x="7629525" y="1828620"/>
            <a:ext cx="2959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Creating test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Executing test cases</a:t>
            </a:r>
          </a:p>
        </p:txBody>
      </p:sp>
    </p:spTree>
    <p:extLst>
      <p:ext uri="{BB962C8B-B14F-4D97-AF65-F5344CB8AC3E}">
        <p14:creationId xmlns:p14="http://schemas.microsoft.com/office/powerpoint/2010/main" val="241968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49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49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1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2" name="Donut 11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Trapezoid 14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0374" y="1687098"/>
              <a:ext cx="837620" cy="1114043"/>
            </p14:xfrm>
          </p:contentPart>
        </mc:Choice>
        <mc:Fallback xmlns="">
          <p:pic>
            <p:nvPicPr>
              <p:cNvPr id="2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6967" y="1681339"/>
                <a:ext cx="866789" cy="1144279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494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494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9495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29526" y="1055689"/>
              <a:ext cx="1897063" cy="541337"/>
            </p14:xfrm>
          </p:contentPart>
        </mc:Choice>
        <mc:Fallback xmlns="">
          <p:pic>
            <p:nvPicPr>
              <p:cNvPr id="59495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81289" y="1024375"/>
                <a:ext cx="1990296" cy="621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9" b="3946"/>
          <a:stretch/>
        </p:blipFill>
        <p:spPr bwMode="auto">
          <a:xfrm>
            <a:off x="3378485" y="1732473"/>
            <a:ext cx="5273903" cy="250761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1" y="2064105"/>
            <a:ext cx="6047705" cy="4627157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1881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1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341120" y="1700808"/>
            <a:ext cx="9525000" cy="4896544"/>
          </a:xfrm>
        </p:spPr>
      </p:pic>
      <p:sp>
        <p:nvSpPr>
          <p:cNvPr id="21" name="Isosceles Triangle 20"/>
          <p:cNvSpPr/>
          <p:nvPr/>
        </p:nvSpPr>
        <p:spPr>
          <a:xfrm>
            <a:off x="6384032" y="158180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04112" y="2636912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[Effectiveness &amp; Efficiency]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9494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494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495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04138" y="1863725"/>
              <a:ext cx="1778000" cy="647700"/>
            </p14:xfrm>
          </p:contentPart>
        </mc:Choice>
        <mc:Fallback xmlns="">
          <p:pic>
            <p:nvPicPr>
              <p:cNvPr id="59495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58419" y="1818721"/>
                <a:ext cx="1848918" cy="7402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74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4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What you may NOT want to unit test?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514601" y="1754782"/>
            <a:ext cx="7264359" cy="4997280"/>
            <a:chOff x="990607" y="1733523"/>
            <a:chExt cx="7264359" cy="4997280"/>
          </a:xfrm>
        </p:grpSpPr>
        <p:sp>
          <p:nvSpPr>
            <p:cNvPr id="11" name="Freeform 10"/>
            <p:cNvSpPr/>
            <p:nvPr/>
          </p:nvSpPr>
          <p:spPr>
            <a:xfrm>
              <a:off x="3352132" y="1733523"/>
              <a:ext cx="2520470" cy="1426300"/>
            </a:xfrm>
            <a:custGeom>
              <a:avLst/>
              <a:gdLst>
                <a:gd name="connsiteX0" fmla="*/ 0 w 1426300"/>
                <a:gd name="connsiteY0" fmla="*/ 237721 h 1426300"/>
                <a:gd name="connsiteX1" fmla="*/ 237721 w 1426300"/>
                <a:gd name="connsiteY1" fmla="*/ 0 h 1426300"/>
                <a:gd name="connsiteX2" fmla="*/ 1188579 w 1426300"/>
                <a:gd name="connsiteY2" fmla="*/ 0 h 1426300"/>
                <a:gd name="connsiteX3" fmla="*/ 1426300 w 1426300"/>
                <a:gd name="connsiteY3" fmla="*/ 237721 h 1426300"/>
                <a:gd name="connsiteX4" fmla="*/ 1426300 w 1426300"/>
                <a:gd name="connsiteY4" fmla="*/ 1188579 h 1426300"/>
                <a:gd name="connsiteX5" fmla="*/ 1188579 w 1426300"/>
                <a:gd name="connsiteY5" fmla="*/ 1426300 h 1426300"/>
                <a:gd name="connsiteX6" fmla="*/ 237721 w 1426300"/>
                <a:gd name="connsiteY6" fmla="*/ 1426300 h 1426300"/>
                <a:gd name="connsiteX7" fmla="*/ 0 w 1426300"/>
                <a:gd name="connsiteY7" fmla="*/ 1188579 h 1426300"/>
                <a:gd name="connsiteX8" fmla="*/ 0 w 1426300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300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1188579" y="0"/>
                  </a:lnTo>
                  <a:cubicBezTo>
                    <a:pt x="1319869" y="0"/>
                    <a:pt x="1426300" y="106431"/>
                    <a:pt x="1426300" y="237721"/>
                  </a:cubicBezTo>
                  <a:lnTo>
                    <a:pt x="1426300" y="1188579"/>
                  </a:lnTo>
                  <a:cubicBezTo>
                    <a:pt x="1426300" y="1319869"/>
                    <a:pt x="1319869" y="1426300"/>
                    <a:pt x="1188579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>
                  <a:latin typeface="Consolas" panose="020B0609020204030204" pitchFamily="49" charset="0"/>
                </a:rPr>
                <a:t>Trivial get*/set*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5872603" y="3505208"/>
              <a:ext cx="2382363" cy="1426300"/>
            </a:xfrm>
            <a:custGeom>
              <a:avLst/>
              <a:gdLst>
                <a:gd name="connsiteX0" fmla="*/ 0 w 2382363"/>
                <a:gd name="connsiteY0" fmla="*/ 237721 h 1426300"/>
                <a:gd name="connsiteX1" fmla="*/ 237721 w 2382363"/>
                <a:gd name="connsiteY1" fmla="*/ 0 h 1426300"/>
                <a:gd name="connsiteX2" fmla="*/ 2144642 w 2382363"/>
                <a:gd name="connsiteY2" fmla="*/ 0 h 1426300"/>
                <a:gd name="connsiteX3" fmla="*/ 2382363 w 2382363"/>
                <a:gd name="connsiteY3" fmla="*/ 237721 h 1426300"/>
                <a:gd name="connsiteX4" fmla="*/ 2382363 w 2382363"/>
                <a:gd name="connsiteY4" fmla="*/ 1188579 h 1426300"/>
                <a:gd name="connsiteX5" fmla="*/ 2144642 w 2382363"/>
                <a:gd name="connsiteY5" fmla="*/ 1426300 h 1426300"/>
                <a:gd name="connsiteX6" fmla="*/ 237721 w 2382363"/>
                <a:gd name="connsiteY6" fmla="*/ 1426300 h 1426300"/>
                <a:gd name="connsiteX7" fmla="*/ 0 w 2382363"/>
                <a:gd name="connsiteY7" fmla="*/ 1188579 h 1426300"/>
                <a:gd name="connsiteX8" fmla="*/ 0 w 2382363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2363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2144642" y="0"/>
                  </a:lnTo>
                  <a:cubicBezTo>
                    <a:pt x="2275932" y="0"/>
                    <a:pt x="2382363" y="106431"/>
                    <a:pt x="2382363" y="237721"/>
                  </a:cubicBezTo>
                  <a:lnTo>
                    <a:pt x="2382363" y="1188579"/>
                  </a:lnTo>
                  <a:cubicBezTo>
                    <a:pt x="2382363" y="1319869"/>
                    <a:pt x="2275932" y="1426300"/>
                    <a:pt x="2144642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Private methods</a:t>
              </a:r>
              <a:endParaRPr lang="en-US" sz="2400" dirty="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352132" y="5304503"/>
              <a:ext cx="2520470" cy="1426300"/>
            </a:xfrm>
            <a:custGeom>
              <a:avLst/>
              <a:gdLst>
                <a:gd name="connsiteX0" fmla="*/ 0 w 1426300"/>
                <a:gd name="connsiteY0" fmla="*/ 237721 h 1426300"/>
                <a:gd name="connsiteX1" fmla="*/ 237721 w 1426300"/>
                <a:gd name="connsiteY1" fmla="*/ 0 h 1426300"/>
                <a:gd name="connsiteX2" fmla="*/ 1188579 w 1426300"/>
                <a:gd name="connsiteY2" fmla="*/ 0 h 1426300"/>
                <a:gd name="connsiteX3" fmla="*/ 1426300 w 1426300"/>
                <a:gd name="connsiteY3" fmla="*/ 237721 h 1426300"/>
                <a:gd name="connsiteX4" fmla="*/ 1426300 w 1426300"/>
                <a:gd name="connsiteY4" fmla="*/ 1188579 h 1426300"/>
                <a:gd name="connsiteX5" fmla="*/ 1188579 w 1426300"/>
                <a:gd name="connsiteY5" fmla="*/ 1426300 h 1426300"/>
                <a:gd name="connsiteX6" fmla="*/ 237721 w 1426300"/>
                <a:gd name="connsiteY6" fmla="*/ 1426300 h 1426300"/>
                <a:gd name="connsiteX7" fmla="*/ 0 w 1426300"/>
                <a:gd name="connsiteY7" fmla="*/ 1188579 h 1426300"/>
                <a:gd name="connsiteX8" fmla="*/ 0 w 1426300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300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1188579" y="0"/>
                  </a:lnTo>
                  <a:cubicBezTo>
                    <a:pt x="1319869" y="0"/>
                    <a:pt x="1426300" y="106431"/>
                    <a:pt x="1426300" y="237721"/>
                  </a:cubicBezTo>
                  <a:lnTo>
                    <a:pt x="1426300" y="1188579"/>
                  </a:lnTo>
                  <a:cubicBezTo>
                    <a:pt x="1426300" y="1319869"/>
                    <a:pt x="1319869" y="1426300"/>
                    <a:pt x="1188579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I/O</a:t>
              </a:r>
              <a:br>
                <a:rPr lang="en-US" sz="3600" dirty="0"/>
              </a:br>
              <a:r>
                <a:rPr lang="en-US" sz="3600" dirty="0"/>
                <a:t>No-op</a:t>
              </a:r>
              <a:endParaRPr lang="en-US" sz="3900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990607" y="3505206"/>
              <a:ext cx="2361525" cy="1426300"/>
            </a:xfrm>
            <a:custGeom>
              <a:avLst/>
              <a:gdLst>
                <a:gd name="connsiteX0" fmla="*/ 0 w 2361525"/>
                <a:gd name="connsiteY0" fmla="*/ 237721 h 1426300"/>
                <a:gd name="connsiteX1" fmla="*/ 237721 w 2361525"/>
                <a:gd name="connsiteY1" fmla="*/ 0 h 1426300"/>
                <a:gd name="connsiteX2" fmla="*/ 2123804 w 2361525"/>
                <a:gd name="connsiteY2" fmla="*/ 0 h 1426300"/>
                <a:gd name="connsiteX3" fmla="*/ 2361525 w 2361525"/>
                <a:gd name="connsiteY3" fmla="*/ 237721 h 1426300"/>
                <a:gd name="connsiteX4" fmla="*/ 2361525 w 2361525"/>
                <a:gd name="connsiteY4" fmla="*/ 1188579 h 1426300"/>
                <a:gd name="connsiteX5" fmla="*/ 2123804 w 2361525"/>
                <a:gd name="connsiteY5" fmla="*/ 1426300 h 1426300"/>
                <a:gd name="connsiteX6" fmla="*/ 237721 w 2361525"/>
                <a:gd name="connsiteY6" fmla="*/ 1426300 h 1426300"/>
                <a:gd name="connsiteX7" fmla="*/ 0 w 2361525"/>
                <a:gd name="connsiteY7" fmla="*/ 1188579 h 1426300"/>
                <a:gd name="connsiteX8" fmla="*/ 0 w 2361525"/>
                <a:gd name="connsiteY8" fmla="*/ 237721 h 14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1525" h="1426300">
                  <a:moveTo>
                    <a:pt x="0" y="237721"/>
                  </a:moveTo>
                  <a:cubicBezTo>
                    <a:pt x="0" y="106431"/>
                    <a:pt x="106431" y="0"/>
                    <a:pt x="237721" y="0"/>
                  </a:cubicBezTo>
                  <a:lnTo>
                    <a:pt x="2123804" y="0"/>
                  </a:lnTo>
                  <a:cubicBezTo>
                    <a:pt x="2255094" y="0"/>
                    <a:pt x="2361525" y="106431"/>
                    <a:pt x="2361525" y="237721"/>
                  </a:cubicBezTo>
                  <a:lnTo>
                    <a:pt x="2361525" y="1188579"/>
                  </a:lnTo>
                  <a:cubicBezTo>
                    <a:pt x="2361525" y="1319869"/>
                    <a:pt x="2255094" y="1426300"/>
                    <a:pt x="2123804" y="1426300"/>
                  </a:cubicBezTo>
                  <a:lnTo>
                    <a:pt x="237721" y="1426300"/>
                  </a:lnTo>
                  <a:cubicBezTo>
                    <a:pt x="106431" y="1426300"/>
                    <a:pt x="0" y="1319869"/>
                    <a:pt x="0" y="1188579"/>
                  </a:cubicBezTo>
                  <a:lnTo>
                    <a:pt x="0" y="237721"/>
                  </a:lnTo>
                  <a:close/>
                </a:path>
              </a:pathLst>
            </a:cu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92486" tIns="92486" rIns="92486" bIns="92486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Complex interaction</a:t>
              </a:r>
            </a:p>
          </p:txBody>
        </p:sp>
      </p:grpSp>
      <p:sp>
        <p:nvSpPr>
          <p:cNvPr id="4" name="Rounded Rectangular Callout 3"/>
          <p:cNvSpPr/>
          <p:nvPr/>
        </p:nvSpPr>
        <p:spPr>
          <a:xfrm>
            <a:off x="7559077" y="5600824"/>
            <a:ext cx="2057400" cy="1151238"/>
          </a:xfrm>
          <a:prstGeom prst="wedgeRoundRectCallout">
            <a:avLst>
              <a:gd name="adj1" fmla="val -91303"/>
              <a:gd name="adj2" fmla="val 138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Calls other methods/libraries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2982" y="1180140"/>
            <a:ext cx="3669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Not talking about Junit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Specifically, only about unit tests</a:t>
            </a:r>
            <a:endParaRPr lang="en-SG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09800" y="3352800"/>
            <a:ext cx="8077200" cy="3399262"/>
          </a:xfrm>
          <a:prstGeom prst="roundRect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extBox 5"/>
          <p:cNvSpPr txBox="1"/>
          <p:nvPr/>
        </p:nvSpPr>
        <p:spPr>
          <a:xfrm>
            <a:off x="228600" y="3810000"/>
            <a:ext cx="198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Write integration tests for these! </a:t>
            </a:r>
            <a:endParaRPr lang="en-SG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9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341120" y="1700808"/>
            <a:ext cx="9525000" cy="4896544"/>
          </a:xfrm>
        </p:spPr>
      </p:pic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1" name="Isosceles Triangle 20"/>
          <p:cNvSpPr/>
          <p:nvPr/>
        </p:nvSpPr>
        <p:spPr>
          <a:xfrm>
            <a:off x="6384032" y="158180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04112" y="2636912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[Effectiveness &amp; Efficiency]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775520" y="2155482"/>
            <a:ext cx="5112568" cy="2137614"/>
            <a:chOff x="251520" y="2155482"/>
            <a:chExt cx="5112568" cy="2137614"/>
          </a:xfrm>
        </p:grpSpPr>
        <p:sp>
          <p:nvSpPr>
            <p:cNvPr id="16" name="Rounded Rectangle 15"/>
            <p:cNvSpPr/>
            <p:nvPr/>
          </p:nvSpPr>
          <p:spPr>
            <a:xfrm>
              <a:off x="251520" y="2155482"/>
              <a:ext cx="5112568" cy="21376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 flipH="1">
              <a:off x="485932" y="2690806"/>
              <a:ext cx="1313342" cy="1602290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6" cstate="print"/>
            <a:srcRect r="10874" b="46479"/>
            <a:stretch>
              <a:fillRect/>
            </a:stretch>
          </p:blipFill>
          <p:spPr bwMode="auto">
            <a:xfrm>
              <a:off x="3707904" y="2647964"/>
              <a:ext cx="1440160" cy="1645132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Left-Right Arrow Callout 9"/>
            <p:cNvSpPr/>
            <p:nvPr/>
          </p:nvSpPr>
          <p:spPr>
            <a:xfrm>
              <a:off x="1540967" y="2544139"/>
              <a:ext cx="2382962" cy="1645132"/>
            </a:xfrm>
            <a:prstGeom prst="leftRightArrowCallout">
              <a:avLst>
                <a:gd name="adj1" fmla="val 25000"/>
                <a:gd name="adj2" fmla="val 25000"/>
                <a:gd name="adj3" fmla="val 25000"/>
                <a:gd name="adj4" fmla="val 58266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1131" y="2276985"/>
              <a:ext cx="12962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Dilbert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01763" y="2276985"/>
              <a:ext cx="9463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</a:rPr>
                <a:t>Wally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051720" y="2708920"/>
              <a:ext cx="129628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Both tested the same system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47528" y="4365105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92D050"/>
                </a:solidFill>
              </a:rPr>
              <a:t>Found </a:t>
            </a:r>
            <a:r>
              <a:rPr lang="en-US" sz="2400" b="1" dirty="0">
                <a:solidFill>
                  <a:srgbClr val="FFFF00"/>
                </a:solidFill>
              </a:rPr>
              <a:t>20</a:t>
            </a:r>
            <a:r>
              <a:rPr lang="en-US" sz="2400" b="1" dirty="0">
                <a:solidFill>
                  <a:srgbClr val="92D050"/>
                </a:solidFill>
              </a:rPr>
              <a:t> bugs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47928" y="4365105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Found </a:t>
            </a:r>
            <a:r>
              <a:rPr lang="en-US" sz="2400" b="1" dirty="0">
                <a:solidFill>
                  <a:srgbClr val="FFFF00"/>
                </a:solidFill>
              </a:rPr>
              <a:t>10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bugs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5970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5970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95973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04138" y="1863725"/>
              <a:ext cx="1778000" cy="647700"/>
            </p14:xfrm>
          </p:contentPart>
        </mc:Choice>
        <mc:Fallback xmlns="">
          <p:pic>
            <p:nvPicPr>
              <p:cNvPr id="595973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58419" y="1818721"/>
                <a:ext cx="1848918" cy="740229"/>
              </a:xfrm>
              <a:prstGeom prst="rect">
                <a:avLst/>
              </a:prstGeom>
            </p:spPr>
          </p:pic>
        </mc:Fallback>
      </mc:AlternateContent>
      <p:grpSp>
        <p:nvGrpSpPr>
          <p:cNvPr id="595983" name="Group 15"/>
          <p:cNvGrpSpPr>
            <a:grpSpLocks/>
          </p:cNvGrpSpPr>
          <p:nvPr/>
        </p:nvGrpSpPr>
        <p:grpSpPr bwMode="auto">
          <a:xfrm>
            <a:off x="7391401" y="3500439"/>
            <a:ext cx="2811463" cy="1616075"/>
            <a:chOff x="3696" y="2205"/>
            <a:chExt cx="1771" cy="101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595974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794" y="2258"/>
                <a:ext cx="248" cy="309"/>
              </p14:xfrm>
            </p:contentPart>
          </mc:Choice>
          <mc:Fallback xmlns="">
            <p:pic>
              <p:nvPicPr>
                <p:cNvPr id="595974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786" y="2252"/>
                  <a:ext cx="265" cy="3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595975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116" y="2205"/>
                <a:ext cx="267" cy="349"/>
              </p14:xfrm>
            </p:contentPart>
          </mc:Choice>
          <mc:Fallback xmlns="">
            <p:pic>
              <p:nvPicPr>
                <p:cNvPr id="595975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109" y="2200"/>
                  <a:ext cx="282" cy="3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595976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605" y="2387"/>
                <a:ext cx="150" cy="156"/>
              </p14:xfrm>
            </p:contentPart>
          </mc:Choice>
          <mc:Fallback xmlns="">
            <p:pic>
              <p:nvPicPr>
                <p:cNvPr id="595976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597" y="2380"/>
                  <a:ext cx="163" cy="1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595977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953" y="2362"/>
                <a:ext cx="514" cy="178"/>
              </p14:xfrm>
            </p:contentPart>
          </mc:Choice>
          <mc:Fallback xmlns="">
            <p:pic>
              <p:nvPicPr>
                <p:cNvPr id="595977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946" y="2354"/>
                  <a:ext cx="528" cy="1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595978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708" y="2867"/>
                <a:ext cx="6" cy="7"/>
              </p14:xfrm>
            </p:contentPart>
          </mc:Choice>
          <mc:Fallback xmlns="">
            <p:pic>
              <p:nvPicPr>
                <p:cNvPr id="595978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4702" y="2861"/>
                  <a:ext cx="13" cy="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595979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696" y="2833"/>
                <a:ext cx="1489" cy="390"/>
              </p14:xfrm>
            </p:contentPart>
          </mc:Choice>
          <mc:Fallback xmlns="">
            <p:pic>
              <p:nvPicPr>
                <p:cNvPr id="595979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3690" y="2826"/>
                  <a:ext cx="1502" cy="40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" name="Ink 1"/>
              <p14:cNvContentPartPr/>
              <p14:nvPr/>
            </p14:nvContentPartPr>
            <p14:xfrm>
              <a:off x="3569160" y="4676400"/>
              <a:ext cx="5007240" cy="1766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557280" y="4668480"/>
                <a:ext cx="5029920" cy="178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1690433"/>
      </p:ext>
    </p:extLst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341120" y="1700808"/>
            <a:ext cx="9525000" cy="4896544"/>
          </a:xfrm>
        </p:spPr>
      </p:pic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1" name="Isosceles Triangle 20"/>
          <p:cNvSpPr/>
          <p:nvPr/>
        </p:nvSpPr>
        <p:spPr>
          <a:xfrm>
            <a:off x="6384032" y="158180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04112" y="2636912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[Effectiveness &amp; Efficiency]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" name="Group 17"/>
          <p:cNvGrpSpPr/>
          <p:nvPr/>
        </p:nvGrpSpPr>
        <p:grpSpPr>
          <a:xfrm>
            <a:off x="1775520" y="2155482"/>
            <a:ext cx="5112568" cy="2137614"/>
            <a:chOff x="251520" y="2155482"/>
            <a:chExt cx="5112568" cy="2137614"/>
          </a:xfrm>
        </p:grpSpPr>
        <p:sp>
          <p:nvSpPr>
            <p:cNvPr id="16" name="Rounded Rectangle 15"/>
            <p:cNvSpPr/>
            <p:nvPr/>
          </p:nvSpPr>
          <p:spPr>
            <a:xfrm>
              <a:off x="251520" y="2155482"/>
              <a:ext cx="5112568" cy="21376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8" name="Picture 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 flipH="1">
              <a:off x="485932" y="2690806"/>
              <a:ext cx="1313342" cy="1602290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6" cstate="print"/>
            <a:srcRect r="10874" b="46479"/>
            <a:stretch>
              <a:fillRect/>
            </a:stretch>
          </p:blipFill>
          <p:spPr bwMode="auto">
            <a:xfrm>
              <a:off x="3707904" y="2647964"/>
              <a:ext cx="1440160" cy="1645132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Left-Right Arrow Callout 9"/>
            <p:cNvSpPr/>
            <p:nvPr/>
          </p:nvSpPr>
          <p:spPr>
            <a:xfrm>
              <a:off x="1540967" y="2544139"/>
              <a:ext cx="2382962" cy="1645132"/>
            </a:xfrm>
            <a:prstGeom prst="leftRightArrowCallout">
              <a:avLst>
                <a:gd name="adj1" fmla="val 25000"/>
                <a:gd name="adj2" fmla="val 25000"/>
                <a:gd name="adj3" fmla="val 25000"/>
                <a:gd name="adj4" fmla="val 58266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1131" y="2276985"/>
              <a:ext cx="12962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Dilbert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01763" y="2276985"/>
              <a:ext cx="9463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</a:rPr>
                <a:t>Wally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051720" y="2708920"/>
              <a:ext cx="129628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Both tested the same system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47528" y="4365105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92D050"/>
                </a:solidFill>
              </a:rPr>
              <a:t>Found </a:t>
            </a:r>
            <a:r>
              <a:rPr lang="en-US" sz="2400" b="1" dirty="0">
                <a:solidFill>
                  <a:srgbClr val="FFFF00"/>
                </a:solidFill>
              </a:rPr>
              <a:t>20</a:t>
            </a:r>
            <a:r>
              <a:rPr lang="en-US" sz="2400" b="1" dirty="0">
                <a:solidFill>
                  <a:srgbClr val="92D050"/>
                </a:solidFill>
              </a:rPr>
              <a:t> bugs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47928" y="4365105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Found </a:t>
            </a:r>
            <a:r>
              <a:rPr lang="en-US" sz="2400" b="1" dirty="0">
                <a:solidFill>
                  <a:srgbClr val="FFFF00"/>
                </a:solidFill>
              </a:rPr>
              <a:t>20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bugs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19536" y="5373217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92D050"/>
                </a:solidFill>
              </a:rPr>
              <a:t>Used </a:t>
            </a:r>
            <a:r>
              <a:rPr lang="en-US" sz="2400" b="1" dirty="0">
                <a:solidFill>
                  <a:srgbClr val="FFFF00"/>
                </a:solidFill>
              </a:rPr>
              <a:t>100</a:t>
            </a:r>
            <a:r>
              <a:rPr lang="en-US" sz="2400" b="1" dirty="0">
                <a:solidFill>
                  <a:srgbClr val="92D050"/>
                </a:solidFill>
              </a:rPr>
              <a:t> test cases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19936" y="5373217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Used </a:t>
            </a:r>
            <a:r>
              <a:rPr lang="en-US" sz="2400" b="1" dirty="0">
                <a:solidFill>
                  <a:srgbClr val="FFFF00"/>
                </a:solidFill>
              </a:rPr>
              <a:t>40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test cases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19874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719874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1987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04138" y="1863725"/>
              <a:ext cx="1778000" cy="647700"/>
            </p14:xfrm>
          </p:contentPart>
        </mc:Choice>
        <mc:Fallback xmlns="">
          <p:pic>
            <p:nvPicPr>
              <p:cNvPr id="71987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58419" y="1818721"/>
                <a:ext cx="1848918" cy="7402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1987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46975" y="3584575"/>
              <a:ext cx="393700" cy="490538"/>
            </p14:xfrm>
          </p:contentPart>
        </mc:Choice>
        <mc:Fallback xmlns="">
          <p:pic>
            <p:nvPicPr>
              <p:cNvPr id="71987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34368" y="3574498"/>
                <a:ext cx="419634" cy="513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1987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58151" y="3500439"/>
              <a:ext cx="423863" cy="554037"/>
            </p14:xfrm>
          </p:contentPart>
        </mc:Choice>
        <mc:Fallback xmlns="">
          <p:pic>
            <p:nvPicPr>
              <p:cNvPr id="71987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046267" y="3491799"/>
                <a:ext cx="447991" cy="572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1988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34439" y="3789363"/>
              <a:ext cx="238125" cy="247650"/>
            </p14:xfrm>
          </p:contentPart>
        </mc:Choice>
        <mc:Fallback xmlns="">
          <p:pic>
            <p:nvPicPr>
              <p:cNvPr id="71988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821830" y="3778564"/>
                <a:ext cx="258299" cy="266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71988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86889" y="3749676"/>
              <a:ext cx="815975" cy="282575"/>
            </p14:xfrm>
          </p:contentPart>
        </mc:Choice>
        <mc:Fallback xmlns="">
          <p:pic>
            <p:nvPicPr>
              <p:cNvPr id="71988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375731" y="3736701"/>
                <a:ext cx="838651" cy="306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71988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35863" y="4508501"/>
              <a:ext cx="2386012" cy="646113"/>
            </p14:xfrm>
          </p:contentPart>
        </mc:Choice>
        <mc:Fallback xmlns="">
          <p:pic>
            <p:nvPicPr>
              <p:cNvPr id="71988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526143" y="4498062"/>
                <a:ext cx="2408331" cy="660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3" name="Ink 2"/>
              <p14:cNvContentPartPr/>
              <p14:nvPr/>
            </p14:nvContentPartPr>
            <p14:xfrm>
              <a:off x="6917520" y="3868920"/>
              <a:ext cx="1813680" cy="205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905640" y="3860280"/>
                <a:ext cx="1829160" cy="207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2794328"/>
      </p:ext>
    </p:extLst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1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Why choose? </a:t>
            </a:r>
            <a:endParaRPr lang="en-SG" sz="2000" b="1" dirty="0">
              <a:solidFill>
                <a:srgbClr val="FFFF00"/>
              </a:solidFill>
            </a:endParaRPr>
          </a:p>
        </p:txBody>
      </p:sp>
      <p:pic>
        <p:nvPicPr>
          <p:cNvPr id="20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341120" y="1700808"/>
            <a:ext cx="9525000" cy="4896544"/>
          </a:xfrm>
        </p:spPr>
      </p:pic>
      <p:sp>
        <p:nvSpPr>
          <p:cNvPr id="21" name="Isosceles Triangle 20"/>
          <p:cNvSpPr/>
          <p:nvPr/>
        </p:nvSpPr>
        <p:spPr>
          <a:xfrm>
            <a:off x="6384032" y="1581800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04112" y="2636912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[Effectiveness &amp; Efficiency]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9494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494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495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04138" y="1863725"/>
              <a:ext cx="1778000" cy="647700"/>
            </p14:xfrm>
          </p:contentPart>
        </mc:Choice>
        <mc:Fallback xmlns="">
          <p:pic>
            <p:nvPicPr>
              <p:cNvPr id="59495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58419" y="1818721"/>
                <a:ext cx="1848918" cy="74022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/>
          <p:cNvSpPr txBox="1"/>
          <p:nvPr/>
        </p:nvSpPr>
        <p:spPr>
          <a:xfrm>
            <a:off x="2200300" y="3212976"/>
            <a:ext cx="83674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600" b="1" dirty="0">
                <a:solidFill>
                  <a:schemeClr val="bg1">
                    <a:lumMod val="95000"/>
                  </a:schemeClr>
                </a:solidFill>
              </a:rPr>
              <a:t>Guideline:</a:t>
            </a:r>
          </a:p>
          <a:p>
            <a:r>
              <a:rPr lang="en-SG" sz="3600" dirty="0">
                <a:solidFill>
                  <a:schemeClr val="bg1">
                    <a:lumMod val="95000"/>
                  </a:schemeClr>
                </a:solidFill>
              </a:rPr>
              <a:t>A test case should have a </a:t>
            </a:r>
          </a:p>
          <a:p>
            <a:r>
              <a:rPr lang="en-SG" sz="3600" dirty="0">
                <a:solidFill>
                  <a:srgbClr val="FFFF00"/>
                </a:solidFill>
              </a:rPr>
              <a:t>    reasonable chance of finding a new bug </a:t>
            </a:r>
            <a:r>
              <a:rPr lang="en-SG" sz="3600" dirty="0">
                <a:solidFill>
                  <a:schemeClr val="bg1">
                    <a:lumMod val="95000"/>
                  </a:schemeClr>
                </a:solidFill>
              </a:rPr>
              <a:t>not found by other test cases.</a:t>
            </a:r>
          </a:p>
        </p:txBody>
      </p:sp>
    </p:spTree>
    <p:extLst>
      <p:ext uri="{BB962C8B-B14F-4D97-AF65-F5344CB8AC3E}">
        <p14:creationId xmlns:p14="http://schemas.microsoft.com/office/powerpoint/2010/main" val="343476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E&amp;E of testing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98018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598018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801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801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9802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59802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2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5351650"/>
      </p:ext>
    </p:extLst>
  </p:cSld>
  <p:clrMapOvr>
    <a:masterClrMapping/>
  </p:clrMapOvr>
  <p:transition advTm="0">
    <p:wipe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E&amp;E of testing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98018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598018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801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801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9802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59802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2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595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Start2014032017084816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Some heuristics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0" name="EP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Equivalence partitioning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9904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904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904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59904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599055" name="i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3" y="1610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9905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3" y="2598"/>
                <a:ext cx="221" cy="304"/>
              </p14:xfrm>
            </p:contentPart>
          </mc:Choice>
          <mc:Fallback xmlns="">
            <p:pic>
              <p:nvPicPr>
                <p:cNvPr id="59905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19" y="2587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9905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27" y="1610"/>
                <a:ext cx="116" cy="133"/>
              </p14:xfrm>
            </p:contentPart>
          </mc:Choice>
          <mc:Fallback xmlns="">
            <p:pic>
              <p:nvPicPr>
                <p:cNvPr id="59905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3" y="1593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599054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26" y="1611"/>
                <a:ext cx="900" cy="951"/>
              </p14:xfrm>
            </p:contentPart>
          </mc:Choice>
          <mc:Fallback xmlns="">
            <p:pic>
              <p:nvPicPr>
                <p:cNvPr id="599054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16" y="1594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9905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59905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9905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59905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2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75319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9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9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9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32017084816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Some heuristics</a:t>
            </a:r>
            <a:endParaRPr lang="en-SG" sz="2000" b="1" dirty="0">
              <a:solidFill>
                <a:srgbClr val="FFFF00"/>
              </a:solidFill>
            </a:endParaRPr>
          </a:p>
        </p:txBody>
      </p:sp>
      <p:sp>
        <p:nvSpPr>
          <p:cNvPr id="20" name="EP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Equivalence partitioning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9904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59904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904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59904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599055" name="i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3" y="1610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9905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3" y="2598"/>
                <a:ext cx="221" cy="304"/>
              </p14:xfrm>
            </p:contentPart>
          </mc:Choice>
          <mc:Fallback xmlns="">
            <p:pic>
              <p:nvPicPr>
                <p:cNvPr id="59905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19" y="2587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9905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27" y="1610"/>
                <a:ext cx="116" cy="133"/>
              </p14:xfrm>
            </p:contentPart>
          </mc:Choice>
          <mc:Fallback xmlns="">
            <p:pic>
              <p:nvPicPr>
                <p:cNvPr id="59905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3" y="1593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599054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26" y="1611"/>
                <a:ext cx="900" cy="951"/>
              </p14:xfrm>
            </p:contentPart>
          </mc:Choice>
          <mc:Fallback xmlns="">
            <p:pic>
              <p:nvPicPr>
                <p:cNvPr id="599054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16" y="1594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9905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59905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9905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59905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2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PIndicator201403201708482295"/>
          <p:cNvPicPr>
            <a:picLocks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1194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990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990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990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990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1181234 -0.3412453 -0.01181234 -0.3412453 -0.02362468 -0.6824906 E" pathEditMode="relative" ptsTypes="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7482641 -0.2835648 -0.07482641 -0.2835648 -0.1496528 -0.5671296 E" pathEditMode="relative" ptsTypes="">
                                      <p:cBhvr>
                                        <p:cTn id="43" dur="500" fill="hold"/>
                                        <p:tgtEl>
                                          <p:spTgt spid="5990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19" grpId="0"/>
      <p:bldP spid="2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End2014032017084819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P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Equivalence partitioning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p:grpSp>
        <p:nvGrpSpPr>
          <p:cNvPr id="600066" name="i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1833" y="1610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600067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3" y="2598"/>
                <a:ext cx="221" cy="304"/>
              </p14:xfrm>
            </p:contentPart>
          </mc:Choice>
          <mc:Fallback xmlns="">
            <p:pic>
              <p:nvPicPr>
                <p:cNvPr id="600067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819" y="2587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00068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27" y="1610"/>
                <a:ext cx="116" cy="133"/>
              </p14:xfrm>
            </p:contentPart>
          </mc:Choice>
          <mc:Fallback xmlns="">
            <p:pic>
              <p:nvPicPr>
                <p:cNvPr id="600068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813" y="1593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0069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54" y="1611"/>
                <a:ext cx="772" cy="816"/>
              </p14:xfrm>
            </p:contentPart>
          </mc:Choice>
          <mc:Fallback xmlns="">
            <p:pic>
              <p:nvPicPr>
                <p:cNvPr id="600069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144" y="1594"/>
                  <a:ext cx="799" cy="843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75207756"/>
      </p:ext>
    </p:extLst>
  </p:cSld>
  <p:clrMapOvr>
    <a:masterClrMapping/>
  </p:clrMapOvr>
  <p:transition advTm="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8336479" cy="2215991"/>
          </a:xfrm>
          <a:prstGeom prst="rect">
            <a:avLst/>
          </a:prstGeom>
          <a:noFill/>
          <a:ln w="28575">
            <a:solidFill>
              <a:schemeClr val="bg1"/>
            </a:solidFill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 err="1">
                <a:solidFill>
                  <a:srgbClr val="FFFF00"/>
                </a:solidFill>
                <a:latin typeface="Calibri" pitchFamily="34" charset="0"/>
              </a:rPr>
              <a:t>isValidMonth</a:t>
            </a:r>
            <a:r>
              <a:rPr lang="en-US" altLang="en-US" sz="2200" dirty="0">
                <a:solidFill>
                  <a:srgbClr val="FFFF00"/>
                </a:solidFill>
                <a:latin typeface="Calibri" pitchFamily="34" charset="0"/>
              </a:rPr>
              <a:t> (</a:t>
            </a:r>
            <a:r>
              <a:rPr lang="en-US" altLang="en-US" sz="2200" dirty="0" err="1">
                <a:solidFill>
                  <a:srgbClr val="FFFF00"/>
                </a:solidFill>
                <a:latin typeface="Calibri" pitchFamily="34" charset="0"/>
              </a:rPr>
              <a:t>int</a:t>
            </a:r>
            <a:r>
              <a:rPr lang="en-US" altLang="en-US" sz="2200" dirty="0">
                <a:solidFill>
                  <a:srgbClr val="FFFF00"/>
                </a:solidFill>
                <a:latin typeface="Calibri" pitchFamily="34" charset="0"/>
              </a:rPr>
              <a:t> m): </a:t>
            </a:r>
            <a:r>
              <a:rPr lang="en-US" altLang="en-US" sz="2200" dirty="0" err="1">
                <a:solidFill>
                  <a:srgbClr val="FFFF00"/>
                </a:solidFill>
                <a:latin typeface="Calibri" pitchFamily="34" charset="0"/>
              </a:rPr>
              <a:t>boolean</a:t>
            </a:r>
            <a:endParaRPr lang="en-US" altLang="en-US" sz="2200" dirty="0">
              <a:solidFill>
                <a:srgbClr val="FFFF00"/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  <a:t>Description: 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  <a:t>checks if </a:t>
            </a:r>
            <a:r>
              <a:rPr lang="en-US" altLang="en-US" sz="2200" i="1" dirty="0">
                <a:solidFill>
                  <a:schemeClr val="bg1"/>
                </a:solidFill>
                <a:latin typeface="Calibri" pitchFamily="34" charset="0"/>
              </a:rPr>
              <a:t>m</a:t>
            </a:r>
            <a: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  <a:t> is in the range [1..12]. </a:t>
            </a:r>
            <a:b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</a:br>
            <a: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  <a:t>returns true if </a:t>
            </a:r>
            <a:r>
              <a:rPr lang="en-US" altLang="en-US" sz="2200" i="1" dirty="0">
                <a:solidFill>
                  <a:schemeClr val="bg1"/>
                </a:solidFill>
                <a:latin typeface="Calibri" pitchFamily="34" charset="0"/>
              </a:rPr>
              <a:t>m</a:t>
            </a:r>
            <a:r>
              <a:rPr lang="en-US" altLang="en-US" sz="2200" dirty="0">
                <a:solidFill>
                  <a:schemeClr val="bg1"/>
                </a:solidFill>
                <a:latin typeface="Calibri" pitchFamily="34" charset="0"/>
              </a:rPr>
              <a:t> is in the range, false otherwise.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351584" y="4221089"/>
            <a:ext cx="2160240" cy="1403461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Test case 23: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Input: </a:t>
            </a:r>
            <a:r>
              <a:rPr lang="en-US" altLang="en-US" sz="2200" b="1" dirty="0">
                <a:solidFill>
                  <a:srgbClr val="FFFF00"/>
                </a:solidFill>
                <a:latin typeface="Calibri" pitchFamily="34" charset="0"/>
              </a:rPr>
              <a:t>273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Expected: </a:t>
            </a:r>
            <a:r>
              <a:rPr lang="en-US" altLang="en-US" sz="2200" b="1" dirty="0">
                <a:solidFill>
                  <a:srgbClr val="FFFF00"/>
                </a:solidFill>
                <a:latin typeface="Calibri" pitchFamily="34" charset="0"/>
              </a:rPr>
              <a:t>false</a:t>
            </a:r>
          </a:p>
        </p:txBody>
      </p:sp>
      <p:sp>
        <p:nvSpPr>
          <p:cNvPr id="6" name="Rectangle 5"/>
          <p:cNvSpPr/>
          <p:nvPr/>
        </p:nvSpPr>
        <p:spPr>
          <a:xfrm>
            <a:off x="2351585" y="6093297"/>
            <a:ext cx="1662635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Actual: </a:t>
            </a:r>
            <a:r>
              <a:rPr lang="en-US" altLang="en-US" sz="2400" b="1" dirty="0">
                <a:solidFill>
                  <a:srgbClr val="FFFF00"/>
                </a:solidFill>
                <a:latin typeface="Calibri" pitchFamily="34" charset="0"/>
              </a:rPr>
              <a:t>true</a:t>
            </a:r>
          </a:p>
          <a:p>
            <a:pPr defTabSz="958850" eaLnBrk="0" hangingPunct="0">
              <a:lnSpc>
                <a:spcPct val="120000"/>
              </a:lnSpc>
            </a:pPr>
            <a:endParaRPr lang="en-US" altLang="en-US" sz="2400" b="1" dirty="0">
              <a:solidFill>
                <a:srgbClr val="FFFF00"/>
              </a:solidFill>
              <a:latin typeface="Calibri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215680" y="5681126"/>
            <a:ext cx="0" cy="504056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351584" y="4221088"/>
            <a:ext cx="2160240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 12</a:t>
            </a:r>
            <a:endParaRPr lang="en-SG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4799856" y="4221089"/>
            <a:ext cx="2160240" cy="1403461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Test case 23: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Input: </a:t>
            </a:r>
            <a:r>
              <a:rPr lang="en-US" altLang="en-US" sz="2200" b="1" dirty="0">
                <a:solidFill>
                  <a:srgbClr val="FFFF00"/>
                </a:solidFill>
                <a:latin typeface="Calibri" pitchFamily="34" charset="0"/>
              </a:rPr>
              <a:t>274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Expected: </a:t>
            </a:r>
            <a:r>
              <a:rPr lang="en-US" altLang="en-US" sz="2200" b="1" dirty="0">
                <a:solidFill>
                  <a:srgbClr val="FFFF00"/>
                </a:solidFill>
                <a:latin typeface="Calibri" pitchFamily="34" charset="0"/>
              </a:rPr>
              <a:t>false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99857" y="6093297"/>
            <a:ext cx="166263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Actual: </a:t>
            </a:r>
            <a:r>
              <a:rPr lang="en-US" altLang="en-US" sz="2400" b="1" dirty="0">
                <a:solidFill>
                  <a:srgbClr val="FFFF00"/>
                </a:solidFill>
                <a:latin typeface="Calibri" pitchFamily="34" charset="0"/>
              </a:rPr>
              <a:t>true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663952" y="5681126"/>
            <a:ext cx="0" cy="504056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799856" y="4221088"/>
            <a:ext cx="2160240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 13</a:t>
            </a:r>
            <a:endParaRPr lang="en-SG" dirty="0"/>
          </a:p>
        </p:txBody>
      </p:sp>
      <p:sp>
        <p:nvSpPr>
          <p:cNvPr id="15" name="TextBox 14"/>
          <p:cNvSpPr txBox="1"/>
          <p:nvPr/>
        </p:nvSpPr>
        <p:spPr>
          <a:xfrm>
            <a:off x="7608168" y="3717033"/>
            <a:ext cx="273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Bradley Hand ITC" pitchFamily="66" charset="0"/>
              </a:rPr>
              <a:t>Hmmm…  interesting.</a:t>
            </a:r>
          </a:p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Bradley Hand ITC" pitchFamily="66" charset="0"/>
              </a:rPr>
              <a:t>Let me try </a:t>
            </a:r>
            <a:r>
              <a:rPr lang="en-US" sz="2400" b="1" dirty="0">
                <a:solidFill>
                  <a:srgbClr val="FFFF00"/>
                </a:solidFill>
                <a:latin typeface="Bradley Hand ITC" pitchFamily="66" charset="0"/>
              </a:rPr>
              <a:t>275</a:t>
            </a:r>
            <a:endParaRPr lang="en-SG" sz="2400" b="1" dirty="0">
              <a:solidFill>
                <a:srgbClr val="FFFF00"/>
              </a:solidFill>
              <a:latin typeface="Bradley Hand ITC" pitchFamily="66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0109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4" y="244475"/>
              <a:ext cx="350837" cy="482600"/>
            </p14:xfrm>
          </p:contentPart>
        </mc:Choice>
        <mc:Fallback xmlns="">
          <p:pic>
            <p:nvPicPr>
              <p:cNvPr id="60109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50202" y="226481"/>
                <a:ext cx="399104" cy="516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0109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-1323975"/>
              <a:ext cx="184150" cy="211137"/>
            </p14:xfrm>
          </p:contentPart>
        </mc:Choice>
        <mc:Fallback xmlns="">
          <p:pic>
            <p:nvPicPr>
              <p:cNvPr id="60109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27848" y="-1350637"/>
                <a:ext cx="232705" cy="264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0109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57600" y="-1322388"/>
              <a:ext cx="1149350" cy="1214480"/>
            </p14:xfrm>
          </p:contentPart>
        </mc:Choice>
        <mc:Fallback xmlns="">
          <p:pic>
            <p:nvPicPr>
              <p:cNvPr id="60109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42122" y="-1349744"/>
                <a:ext cx="1192185" cy="1257314"/>
              </a:xfrm>
              <a:prstGeom prst="rect">
                <a:avLst/>
              </a:prstGeom>
            </p:spPr>
          </p:pic>
        </mc:Fallback>
      </mc:AlternateContent>
      <p:grpSp>
        <p:nvGrpSpPr>
          <p:cNvPr id="601098" name="Group 10"/>
          <p:cNvGrpSpPr>
            <a:grpSpLocks/>
          </p:cNvGrpSpPr>
          <p:nvPr/>
        </p:nvGrpSpPr>
        <p:grpSpPr bwMode="auto">
          <a:xfrm>
            <a:off x="7231063" y="5164138"/>
            <a:ext cx="2114550" cy="1676400"/>
            <a:chOff x="3595" y="3253"/>
            <a:chExt cx="1332" cy="105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601094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595" y="3635"/>
                <a:ext cx="1083" cy="656"/>
              </p14:xfrm>
            </p:contentPart>
          </mc:Choice>
          <mc:Fallback xmlns="">
            <p:pic>
              <p:nvPicPr>
                <p:cNvPr id="601094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583" y="3618"/>
                  <a:ext cx="1101" cy="6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601095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341" y="3795"/>
                <a:ext cx="472" cy="351"/>
              </p14:xfrm>
            </p:contentPart>
          </mc:Choice>
          <mc:Fallback xmlns="">
            <p:pic>
              <p:nvPicPr>
                <p:cNvPr id="601095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337" y="3791"/>
                  <a:ext cx="483" cy="3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601096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825" y="3253"/>
                <a:ext cx="402" cy="371"/>
              </p14:xfrm>
            </p:contentPart>
          </mc:Choice>
          <mc:Fallback xmlns="">
            <p:pic>
              <p:nvPicPr>
                <p:cNvPr id="601096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809" y="3237"/>
                  <a:ext cx="434" cy="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601097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11" y="3722"/>
                <a:ext cx="716" cy="587"/>
              </p14:xfrm>
            </p:contentPart>
          </mc:Choice>
          <mc:Fallback xmlns="">
            <p:pic>
              <p:nvPicPr>
                <p:cNvPr id="601097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201" y="3707"/>
                  <a:ext cx="731" cy="615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0109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32789" y="4879975"/>
              <a:ext cx="185737" cy="300038"/>
            </p14:xfrm>
          </p:contentPart>
        </mc:Choice>
        <mc:Fallback xmlns="">
          <p:pic>
            <p:nvPicPr>
              <p:cNvPr id="60109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323790" y="4867729"/>
                <a:ext cx="206974" cy="32128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/>
          <p:cNvSpPr txBox="1"/>
          <p:nvPr/>
        </p:nvSpPr>
        <p:spPr>
          <a:xfrm>
            <a:off x="2641603" y="3733801"/>
            <a:ext cx="1727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Pass/fail?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626512" y="5046159"/>
            <a:ext cx="1727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Should he?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777289" y="5471490"/>
            <a:ext cx="1576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Why not?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25" name="Positive-Negative"/>
          <p:cNvSpPr txBox="1"/>
          <p:nvPr/>
        </p:nvSpPr>
        <p:spPr>
          <a:xfrm>
            <a:off x="2214677" y="3733801"/>
            <a:ext cx="2527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Positive/negative?</a:t>
            </a:r>
            <a:endParaRPr lang="en-SG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122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 animBg="1"/>
      <p:bldP spid="11" grpId="0" animBg="1"/>
      <p:bldP spid="12" grpId="0"/>
      <p:bldP spid="14" grpId="0" animBg="1"/>
      <p:bldP spid="15" grpId="0"/>
      <p:bldP spid="2" grpId="0"/>
      <p:bldP spid="2" grpId="1"/>
      <p:bldP spid="23" grpId="0"/>
      <p:bldP spid="24" grpId="0"/>
      <p:bldP spid="25" grpId="0"/>
      <p:bldP spid="25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8336479" cy="221599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isValidMonth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(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m): 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boolean</a:t>
            </a: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  <a:p>
            <a:pPr defTabSz="958850" eaLnBrk="0" hangingPunct="0">
              <a:lnSpc>
                <a:spcPct val="120000"/>
              </a:lnSpc>
            </a:pP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5517302" y="4613381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/>
                </a:solidFill>
                <a:latin typeface="Calibri" pitchFamily="34" charset="0"/>
              </a:rPr>
              <a:t>274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28872" y="445075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Bradley Hand ITC" pitchFamily="66" charset="0"/>
              </a:rPr>
              <a:t>275</a:t>
            </a:r>
            <a:endParaRPr lang="en-SG" sz="2400" b="1" dirty="0">
              <a:solidFill>
                <a:schemeClr val="bg1"/>
              </a:solidFill>
              <a:latin typeface="Bradley Hand ITC" pitchFamily="66" charset="0"/>
            </a:endParaRPr>
          </a:p>
        </p:txBody>
      </p:sp>
      <p:sp>
        <p:nvSpPr>
          <p:cNvPr id="21" name="Text Box 3"/>
          <p:cNvSpPr txBox="1">
            <a:spLocks noChangeArrowheads="1"/>
          </p:cNvSpPr>
          <p:nvPr/>
        </p:nvSpPr>
        <p:spPr bwMode="auto">
          <a:xfrm>
            <a:off x="3051786" y="4620885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/>
                </a:solidFill>
                <a:latin typeface="Calibri" pitchFamily="34" charset="0"/>
              </a:rPr>
              <a:t>273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20898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4" y="244475"/>
              <a:ext cx="350837" cy="482600"/>
            </p14:xfrm>
          </p:contentPart>
        </mc:Choice>
        <mc:Fallback xmlns="">
          <p:pic>
            <p:nvPicPr>
              <p:cNvPr id="720898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0202" y="226481"/>
                <a:ext cx="399104" cy="516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0899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-1323975"/>
              <a:ext cx="184150" cy="211137"/>
            </p14:xfrm>
          </p:contentPart>
        </mc:Choice>
        <mc:Fallback xmlns="">
          <p:pic>
            <p:nvPicPr>
              <p:cNvPr id="720899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7848" y="-1350637"/>
                <a:ext cx="232705" cy="264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0900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0584" y="-1322388"/>
              <a:ext cx="1186366" cy="1253594"/>
            </p14:xfrm>
          </p:contentPart>
        </mc:Choice>
        <mc:Fallback xmlns="">
          <p:pic>
            <p:nvPicPr>
              <p:cNvPr id="720900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5102" y="-1349750"/>
                <a:ext cx="1229212" cy="1296437"/>
              </a:xfrm>
              <a:prstGeom prst="rect">
                <a:avLst/>
              </a:prstGeom>
            </p:spPr>
          </p:pic>
        </mc:Fallback>
      </mc:AlternateContent>
      <p:grpSp>
        <p:nvGrpSpPr>
          <p:cNvPr id="720909" name="Group 13"/>
          <p:cNvGrpSpPr>
            <a:grpSpLocks/>
          </p:cNvGrpSpPr>
          <p:nvPr/>
        </p:nvGrpSpPr>
        <p:grpSpPr bwMode="auto">
          <a:xfrm>
            <a:off x="2481264" y="1900238"/>
            <a:ext cx="7805737" cy="4413250"/>
            <a:chOff x="603" y="1197"/>
            <a:chExt cx="4917" cy="27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20907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03" y="1197"/>
                <a:ext cx="1569" cy="1251"/>
              </p14:xfrm>
            </p:contentPart>
          </mc:Choice>
          <mc:Fallback xmlns="">
            <p:pic>
              <p:nvPicPr>
                <p:cNvPr id="720907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88" y="1181"/>
                  <a:ext cx="1588" cy="1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20908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75" y="2082"/>
                <a:ext cx="4845" cy="1895"/>
              </p14:xfrm>
            </p:contentPart>
          </mc:Choice>
          <mc:Fallback xmlns="">
            <p:pic>
              <p:nvPicPr>
                <p:cNvPr id="720908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660" y="2072"/>
                  <a:ext cx="4876" cy="19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" name="TextBox 12"/>
          <p:cNvSpPr txBox="1"/>
          <p:nvPr/>
        </p:nvSpPr>
        <p:spPr>
          <a:xfrm>
            <a:off x="3101656" y="5105401"/>
            <a:ext cx="1576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Broken!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71574" y="5105400"/>
            <a:ext cx="1576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Broken!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60128" y="4800149"/>
            <a:ext cx="1965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Must be broken too!</a:t>
            </a:r>
            <a:endParaRPr lang="en-SG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21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20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 rot="337047">
            <a:off x="2844672" y="3171378"/>
            <a:ext cx="4691489" cy="2915327"/>
            <a:chOff x="1320671" y="3033953"/>
            <a:chExt cx="4691489" cy="2915327"/>
          </a:xfrm>
        </p:grpSpPr>
        <p:grpSp>
          <p:nvGrpSpPr>
            <p:cNvPr id="13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2" name="Rounded Rectangle 11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8" name="Cube 17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grpSp>
        <p:nvGrpSpPr>
          <p:cNvPr id="562180" name="Group 4"/>
          <p:cNvGrpSpPr>
            <a:grpSpLocks/>
          </p:cNvGrpSpPr>
          <p:nvPr/>
        </p:nvGrpSpPr>
        <p:grpSpPr bwMode="auto">
          <a:xfrm>
            <a:off x="1773239" y="3141664"/>
            <a:ext cx="1946275" cy="3101975"/>
            <a:chOff x="69" y="1947"/>
            <a:chExt cx="1226" cy="195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62178" name="Ink 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44" y="1947"/>
                <a:ext cx="751" cy="1954"/>
              </p14:xfrm>
            </p:contentPart>
          </mc:Choice>
          <mc:Fallback xmlns="">
            <p:pic>
              <p:nvPicPr>
                <p:cNvPr id="562178" name="Ink 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28" y="1932"/>
                  <a:ext cx="781" cy="19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62179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9" y="3364"/>
                <a:ext cx="603" cy="431"/>
              </p14:xfrm>
            </p:contentPart>
          </mc:Choice>
          <mc:Fallback xmlns="">
            <p:pic>
              <p:nvPicPr>
                <p:cNvPr id="562179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4" y="3359"/>
                  <a:ext cx="624" cy="451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71017864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3672408" cy="5909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isValidMonth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(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m): 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boolean</a:t>
            </a: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5517302" y="4613381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274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28872" y="445075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Bradley Hand ITC" pitchFamily="66" charset="0"/>
              </a:rPr>
              <a:t>275</a:t>
            </a:r>
            <a:endParaRPr lang="en-SG" sz="2400" b="1" dirty="0">
              <a:solidFill>
                <a:schemeClr val="bg1">
                  <a:lumMod val="85000"/>
                </a:schemeClr>
              </a:solidFill>
              <a:latin typeface="Bradley Hand ITC" pitchFamily="66" charset="0"/>
            </a:endParaRPr>
          </a:p>
        </p:txBody>
      </p:sp>
      <p:sp>
        <p:nvSpPr>
          <p:cNvPr id="21" name="Text Box 3"/>
          <p:cNvSpPr txBox="1">
            <a:spLocks noChangeArrowheads="1"/>
          </p:cNvSpPr>
          <p:nvPr/>
        </p:nvSpPr>
        <p:spPr bwMode="auto">
          <a:xfrm>
            <a:off x="3051786" y="4620885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273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22946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4" y="244475"/>
              <a:ext cx="350837" cy="482600"/>
            </p14:xfrm>
          </p:contentPart>
        </mc:Choice>
        <mc:Fallback xmlns="">
          <p:pic>
            <p:nvPicPr>
              <p:cNvPr id="722946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0202" y="226481"/>
                <a:ext cx="399104" cy="516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2947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-1323975"/>
              <a:ext cx="184150" cy="211137"/>
            </p14:xfrm>
          </p:contentPart>
        </mc:Choice>
        <mc:Fallback xmlns="">
          <p:pic>
            <p:nvPicPr>
              <p:cNvPr id="722947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7848" y="-1350637"/>
                <a:ext cx="232705" cy="264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2948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7594" y="-1322388"/>
              <a:ext cx="1179357" cy="1246188"/>
            </p14:xfrm>
          </p:contentPart>
        </mc:Choice>
        <mc:Fallback xmlns="">
          <p:pic>
            <p:nvPicPr>
              <p:cNvPr id="722948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12114" y="-1349745"/>
                <a:ext cx="1222197" cy="12890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46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3672408" cy="5909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isValidMonth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(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m): 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boolean</a:t>
            </a: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5517302" y="4613381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274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28872" y="445075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Bradley Hand ITC" pitchFamily="66" charset="0"/>
              </a:rPr>
              <a:t>275</a:t>
            </a:r>
            <a:endParaRPr lang="en-SG" sz="2400" b="1" dirty="0">
              <a:solidFill>
                <a:schemeClr val="bg1">
                  <a:lumMod val="85000"/>
                </a:schemeClr>
              </a:solidFill>
              <a:latin typeface="Bradley Hand ITC" pitchFamily="66" charset="0"/>
            </a:endParaRPr>
          </a:p>
        </p:txBody>
      </p:sp>
      <p:sp>
        <p:nvSpPr>
          <p:cNvPr id="21" name="Text Box 3"/>
          <p:cNvSpPr txBox="1">
            <a:spLocks noChangeArrowheads="1"/>
          </p:cNvSpPr>
          <p:nvPr/>
        </p:nvSpPr>
        <p:spPr bwMode="auto">
          <a:xfrm>
            <a:off x="3051786" y="4620885"/>
            <a:ext cx="792088" cy="590931"/>
          </a:xfrm>
          <a:prstGeom prst="rect">
            <a:avLst/>
          </a:prstGeom>
          <a:noFill/>
          <a:ln w="38100">
            <a:noFill/>
            <a:prstDash val="solid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273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95600" y="3501008"/>
            <a:ext cx="727280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4695596" y="2924944"/>
            <a:ext cx="2264500" cy="720080"/>
            <a:chOff x="3171596" y="2924944"/>
            <a:chExt cx="2264500" cy="720080"/>
          </a:xfrm>
        </p:grpSpPr>
        <p:grpSp>
          <p:nvGrpSpPr>
            <p:cNvPr id="6" name="Group 5"/>
            <p:cNvGrpSpPr/>
            <p:nvPr/>
          </p:nvGrpSpPr>
          <p:grpSpPr>
            <a:xfrm>
              <a:off x="3171596" y="2924944"/>
              <a:ext cx="432048" cy="720080"/>
              <a:chOff x="3171596" y="2924944"/>
              <a:chExt cx="432048" cy="720080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3347864" y="3356992"/>
                <a:ext cx="0" cy="288032"/>
              </a:xfrm>
              <a:prstGeom prst="line">
                <a:avLst/>
              </a:prstGeom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3171596" y="2924944"/>
                <a:ext cx="4320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</a:rPr>
                  <a:t>1</a:t>
                </a:r>
                <a:endParaRPr lang="en-SG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5004048" y="2924944"/>
              <a:ext cx="432048" cy="720080"/>
              <a:chOff x="5004048" y="2924944"/>
              <a:chExt cx="432048" cy="720080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220072" y="3356992"/>
                <a:ext cx="0" cy="288032"/>
              </a:xfrm>
              <a:prstGeom prst="line">
                <a:avLst/>
              </a:prstGeom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5004048" y="2924944"/>
                <a:ext cx="4320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</a:rPr>
                  <a:t>12</a:t>
                </a:r>
                <a:endParaRPr lang="en-SG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grpSp>
        <p:nvGrpSpPr>
          <p:cNvPr id="9" name="Group 8"/>
          <p:cNvGrpSpPr/>
          <p:nvPr/>
        </p:nvGrpSpPr>
        <p:grpSpPr>
          <a:xfrm>
            <a:off x="6959352" y="2924944"/>
            <a:ext cx="432048" cy="720080"/>
            <a:chOff x="5435352" y="2924944"/>
            <a:chExt cx="432048" cy="72008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5580112" y="3356992"/>
              <a:ext cx="0" cy="288032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5435352" y="292494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</a:rPr>
                <a:t>13</a:t>
              </a:r>
              <a:endParaRPr lang="en-SG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335556" y="2924944"/>
            <a:ext cx="432048" cy="720080"/>
            <a:chOff x="2811556" y="2924944"/>
            <a:chExt cx="432048" cy="72008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987824" y="3356992"/>
              <a:ext cx="0" cy="288032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2811556" y="292494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</a:rPr>
                <a:t>0</a:t>
              </a:r>
              <a:endParaRPr lang="en-SG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22946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4" y="244475"/>
              <a:ext cx="350837" cy="482600"/>
            </p14:xfrm>
          </p:contentPart>
        </mc:Choice>
        <mc:Fallback xmlns="">
          <p:pic>
            <p:nvPicPr>
              <p:cNvPr id="722946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0202" y="226481"/>
                <a:ext cx="399104" cy="516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2947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-1323975"/>
              <a:ext cx="184150" cy="211137"/>
            </p14:xfrm>
          </p:contentPart>
        </mc:Choice>
        <mc:Fallback xmlns="">
          <p:pic>
            <p:nvPicPr>
              <p:cNvPr id="722947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7848" y="-1350637"/>
                <a:ext cx="232705" cy="264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2948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2602" y="-1322388"/>
              <a:ext cx="1234349" cy="1304296"/>
            </p14:xfrm>
          </p:contentPart>
        </mc:Choice>
        <mc:Fallback xmlns="">
          <p:pic>
            <p:nvPicPr>
              <p:cNvPr id="722948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57123" y="-1349748"/>
                <a:ext cx="1277186" cy="1347137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Group 17"/>
          <p:cNvGrpSpPr/>
          <p:nvPr/>
        </p:nvGrpSpPr>
        <p:grpSpPr>
          <a:xfrm>
            <a:off x="1744664" y="1604964"/>
            <a:ext cx="8732837" cy="1438275"/>
            <a:chOff x="220663" y="1604963"/>
            <a:chExt cx="8732837" cy="143827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22950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0663" y="1604963"/>
                <a:ext cx="6478587" cy="1438275"/>
              </p14:xfrm>
            </p:contentPart>
          </mc:Choice>
          <mc:Fallback xmlns="">
            <p:pic>
              <p:nvPicPr>
                <p:cNvPr id="722950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13823" y="1600283"/>
                  <a:ext cx="6488667" cy="14479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22951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216275" y="2782888"/>
                <a:ext cx="5737225" cy="246063"/>
              </p14:xfrm>
            </p:contentPart>
          </mc:Choice>
          <mc:Fallback xmlns="">
            <p:pic>
              <p:nvPicPr>
                <p:cNvPr id="722951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09075" y="2771376"/>
                  <a:ext cx="5757385" cy="2680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22952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875088" y="2436813"/>
                <a:ext cx="596900" cy="277813"/>
              </p14:xfrm>
            </p:contentPart>
          </mc:Choice>
          <mc:Fallback xmlns="">
            <p:pic>
              <p:nvPicPr>
                <p:cNvPr id="722952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866808" y="2428896"/>
                  <a:ext cx="607700" cy="2914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22953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575425" y="2384426"/>
                <a:ext cx="746125" cy="371475"/>
              </p14:xfrm>
            </p:contentPart>
          </mc:Choice>
          <mc:Fallback xmlns="">
            <p:pic>
              <p:nvPicPr>
                <p:cNvPr id="722953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570384" y="2375787"/>
                  <a:ext cx="754407" cy="387673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" name="Group 1"/>
          <p:cNvGrpSpPr/>
          <p:nvPr/>
        </p:nvGrpSpPr>
        <p:grpSpPr>
          <a:xfrm>
            <a:off x="3597275" y="3573463"/>
            <a:ext cx="5653088" cy="1327150"/>
            <a:chOff x="2073275" y="3573463"/>
            <a:chExt cx="5653088" cy="132715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22956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646613" y="3662363"/>
                <a:ext cx="3079750" cy="1238250"/>
              </p14:xfrm>
            </p:contentPart>
          </mc:Choice>
          <mc:Fallback xmlns="">
            <p:pic>
              <p:nvPicPr>
                <p:cNvPr id="722956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643733" y="3650844"/>
                  <a:ext cx="3085150" cy="12584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722957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73275" y="3573463"/>
                <a:ext cx="4168775" cy="1185862"/>
              </p14:xfrm>
            </p:contentPart>
          </mc:Choice>
          <mc:Fallback xmlns="">
            <p:pic>
              <p:nvPicPr>
                <p:cNvPr id="722957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070755" y="3561943"/>
                  <a:ext cx="4174895" cy="1199902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9" name="TextBox 38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MIN_INT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MAX_INT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54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3672408" cy="5909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isValidMonth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(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altLang="en-US" sz="22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m): </a:t>
            </a:r>
            <a:r>
              <a:rPr lang="en-US" altLang="en-US" sz="2200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boolean</a:t>
            </a:r>
            <a:endParaRPr lang="en-US" altLang="en-US" sz="2200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495600" y="3501008"/>
            <a:ext cx="727280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7186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74407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6955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28048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12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MAX_INT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MIN_INT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710411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9600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13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451182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3555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4628323" y="2332383"/>
            <a:ext cx="2315817" cy="2030896"/>
          </a:xfrm>
          <a:custGeom>
            <a:avLst/>
            <a:gdLst>
              <a:gd name="connsiteX0" fmla="*/ 2302565 w 2315817"/>
              <a:gd name="connsiteY0" fmla="*/ 1146313 h 2030896"/>
              <a:gd name="connsiteX1" fmla="*/ 2223052 w 2315817"/>
              <a:gd name="connsiteY1" fmla="*/ 649356 h 2030896"/>
              <a:gd name="connsiteX2" fmla="*/ 1825487 w 2315817"/>
              <a:gd name="connsiteY2" fmla="*/ 92765 h 2030896"/>
              <a:gd name="connsiteX3" fmla="*/ 533400 w 2315817"/>
              <a:gd name="connsiteY3" fmla="*/ 92765 h 2030896"/>
              <a:gd name="connsiteX4" fmla="*/ 115956 w 2315817"/>
              <a:gd name="connsiteY4" fmla="*/ 589721 h 2030896"/>
              <a:gd name="connsiteX5" fmla="*/ 36443 w 2315817"/>
              <a:gd name="connsiteY5" fmla="*/ 1166191 h 2030896"/>
              <a:gd name="connsiteX6" fmla="*/ 255104 w 2315817"/>
              <a:gd name="connsiteY6" fmla="*/ 1762539 h 2030896"/>
              <a:gd name="connsiteX7" fmla="*/ 1567069 w 2315817"/>
              <a:gd name="connsiteY7" fmla="*/ 2001078 h 2030896"/>
              <a:gd name="connsiteX8" fmla="*/ 2143539 w 2315817"/>
              <a:gd name="connsiteY8" fmla="*/ 1583634 h 2030896"/>
              <a:gd name="connsiteX9" fmla="*/ 2302565 w 2315817"/>
              <a:gd name="connsiteY9" fmla="*/ 1146313 h 203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5817" h="2030896">
                <a:moveTo>
                  <a:pt x="2302565" y="1146313"/>
                </a:moveTo>
                <a:cubicBezTo>
                  <a:pt x="2315817" y="990600"/>
                  <a:pt x="2302565" y="824947"/>
                  <a:pt x="2223052" y="649356"/>
                </a:cubicBezTo>
                <a:cubicBezTo>
                  <a:pt x="2143539" y="473765"/>
                  <a:pt x="2107096" y="185530"/>
                  <a:pt x="1825487" y="92765"/>
                </a:cubicBezTo>
                <a:cubicBezTo>
                  <a:pt x="1543878" y="0"/>
                  <a:pt x="818322" y="9939"/>
                  <a:pt x="533400" y="92765"/>
                </a:cubicBezTo>
                <a:cubicBezTo>
                  <a:pt x="248478" y="175591"/>
                  <a:pt x="198782" y="410817"/>
                  <a:pt x="115956" y="589721"/>
                </a:cubicBezTo>
                <a:cubicBezTo>
                  <a:pt x="33130" y="768625"/>
                  <a:pt x="13252" y="970721"/>
                  <a:pt x="36443" y="1166191"/>
                </a:cubicBezTo>
                <a:cubicBezTo>
                  <a:pt x="59634" y="1361661"/>
                  <a:pt x="0" y="1623391"/>
                  <a:pt x="255104" y="1762539"/>
                </a:cubicBezTo>
                <a:cubicBezTo>
                  <a:pt x="510208" y="1901687"/>
                  <a:pt x="1252330" y="2030896"/>
                  <a:pt x="1567069" y="2001078"/>
                </a:cubicBezTo>
                <a:cubicBezTo>
                  <a:pt x="1881808" y="1971261"/>
                  <a:pt x="2020956" y="1729408"/>
                  <a:pt x="2143539" y="1583634"/>
                </a:cubicBezTo>
                <a:cubicBezTo>
                  <a:pt x="2266122" y="1437860"/>
                  <a:pt x="2289313" y="1302026"/>
                  <a:pt x="2302565" y="1146313"/>
                </a:cubicBezTo>
                <a:close/>
              </a:path>
            </a:pathLst>
          </a:cu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Freeform 30"/>
          <p:cNvSpPr/>
          <p:nvPr/>
        </p:nvSpPr>
        <p:spPr>
          <a:xfrm>
            <a:off x="1633332" y="2249558"/>
            <a:ext cx="8945217" cy="2994991"/>
          </a:xfrm>
          <a:custGeom>
            <a:avLst/>
            <a:gdLst>
              <a:gd name="connsiteX0" fmla="*/ 2951921 w 8945217"/>
              <a:gd name="connsiteY0" fmla="*/ 1229139 h 2994991"/>
              <a:gd name="connsiteX1" fmla="*/ 2951921 w 8945217"/>
              <a:gd name="connsiteY1" fmla="*/ 911086 h 2994991"/>
              <a:gd name="connsiteX2" fmla="*/ 2912165 w 8945217"/>
              <a:gd name="connsiteY2" fmla="*/ 692426 h 2994991"/>
              <a:gd name="connsiteX3" fmla="*/ 2554356 w 8945217"/>
              <a:gd name="connsiteY3" fmla="*/ 414130 h 2994991"/>
              <a:gd name="connsiteX4" fmla="*/ 1818860 w 8945217"/>
              <a:gd name="connsiteY4" fmla="*/ 354495 h 2994991"/>
              <a:gd name="connsiteX5" fmla="*/ 1341782 w 8945217"/>
              <a:gd name="connsiteY5" fmla="*/ 354495 h 2994991"/>
              <a:gd name="connsiteX6" fmla="*/ 765312 w 8945217"/>
              <a:gd name="connsiteY6" fmla="*/ 354495 h 2994991"/>
              <a:gd name="connsiteX7" fmla="*/ 268356 w 8945217"/>
              <a:gd name="connsiteY7" fmla="*/ 453886 h 2994991"/>
              <a:gd name="connsiteX8" fmla="*/ 9939 w 8945217"/>
              <a:gd name="connsiteY8" fmla="*/ 771939 h 2994991"/>
              <a:gd name="connsiteX9" fmla="*/ 208721 w 8945217"/>
              <a:gd name="connsiteY9" fmla="*/ 1427921 h 2994991"/>
              <a:gd name="connsiteX10" fmla="*/ 566530 w 8945217"/>
              <a:gd name="connsiteY10" fmla="*/ 2064026 h 2994991"/>
              <a:gd name="connsiteX11" fmla="*/ 1083365 w 8945217"/>
              <a:gd name="connsiteY11" fmla="*/ 2521226 h 2994991"/>
              <a:gd name="connsiteX12" fmla="*/ 3031434 w 8945217"/>
              <a:gd name="connsiteY12" fmla="*/ 2859156 h 2994991"/>
              <a:gd name="connsiteX13" fmla="*/ 3727173 w 8945217"/>
              <a:gd name="connsiteY13" fmla="*/ 2879034 h 2994991"/>
              <a:gd name="connsiteX14" fmla="*/ 5854147 w 8945217"/>
              <a:gd name="connsiteY14" fmla="*/ 2879034 h 2994991"/>
              <a:gd name="connsiteX15" fmla="*/ 7663069 w 8945217"/>
              <a:gd name="connsiteY15" fmla="*/ 2183295 h 2994991"/>
              <a:gd name="connsiteX16" fmla="*/ 8637104 w 8945217"/>
              <a:gd name="connsiteY16" fmla="*/ 1527313 h 2994991"/>
              <a:gd name="connsiteX17" fmla="*/ 8935278 w 8945217"/>
              <a:gd name="connsiteY17" fmla="*/ 791817 h 2994991"/>
              <a:gd name="connsiteX18" fmla="*/ 8577469 w 8945217"/>
              <a:gd name="connsiteY18" fmla="*/ 215347 h 2994991"/>
              <a:gd name="connsiteX19" fmla="*/ 7126356 w 8945217"/>
              <a:gd name="connsiteY19" fmla="*/ 16565 h 2994991"/>
              <a:gd name="connsiteX20" fmla="*/ 5794512 w 8945217"/>
              <a:gd name="connsiteY20" fmla="*/ 115956 h 2994991"/>
              <a:gd name="connsiteX21" fmla="*/ 5476460 w 8945217"/>
              <a:gd name="connsiteY21" fmla="*/ 453886 h 2994991"/>
              <a:gd name="connsiteX22" fmla="*/ 5396947 w 8945217"/>
              <a:gd name="connsiteY22" fmla="*/ 771939 h 2994991"/>
              <a:gd name="connsiteX23" fmla="*/ 5377069 w 8945217"/>
              <a:gd name="connsiteY23" fmla="*/ 1328530 h 2994991"/>
              <a:gd name="connsiteX24" fmla="*/ 5337312 w 8945217"/>
              <a:gd name="connsiteY24" fmla="*/ 1745973 h 2994991"/>
              <a:gd name="connsiteX25" fmla="*/ 5098773 w 8945217"/>
              <a:gd name="connsiteY25" fmla="*/ 2123660 h 2994991"/>
              <a:gd name="connsiteX26" fmla="*/ 4383156 w 8945217"/>
              <a:gd name="connsiteY26" fmla="*/ 2461591 h 2994991"/>
              <a:gd name="connsiteX27" fmla="*/ 3409121 w 8945217"/>
              <a:gd name="connsiteY27" fmla="*/ 2282686 h 2994991"/>
              <a:gd name="connsiteX28" fmla="*/ 2932043 w 8945217"/>
              <a:gd name="connsiteY28" fmla="*/ 1745973 h 2994991"/>
              <a:gd name="connsiteX29" fmla="*/ 2951921 w 8945217"/>
              <a:gd name="connsiteY29" fmla="*/ 1229139 h 299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45217" h="2994991">
                <a:moveTo>
                  <a:pt x="2951921" y="1229139"/>
                </a:moveTo>
                <a:cubicBezTo>
                  <a:pt x="2955234" y="1089991"/>
                  <a:pt x="2958547" y="1000538"/>
                  <a:pt x="2951921" y="911086"/>
                </a:cubicBezTo>
                <a:cubicBezTo>
                  <a:pt x="2945295" y="821634"/>
                  <a:pt x="2978426" y="775252"/>
                  <a:pt x="2912165" y="692426"/>
                </a:cubicBezTo>
                <a:cubicBezTo>
                  <a:pt x="2845904" y="609600"/>
                  <a:pt x="2736574" y="470452"/>
                  <a:pt x="2554356" y="414130"/>
                </a:cubicBezTo>
                <a:cubicBezTo>
                  <a:pt x="2372138" y="357808"/>
                  <a:pt x="2020956" y="364434"/>
                  <a:pt x="1818860" y="354495"/>
                </a:cubicBezTo>
                <a:cubicBezTo>
                  <a:pt x="1616764" y="344556"/>
                  <a:pt x="1341782" y="354495"/>
                  <a:pt x="1341782" y="354495"/>
                </a:cubicBezTo>
                <a:cubicBezTo>
                  <a:pt x="1166191" y="354495"/>
                  <a:pt x="944216" y="337930"/>
                  <a:pt x="765312" y="354495"/>
                </a:cubicBezTo>
                <a:cubicBezTo>
                  <a:pt x="586408" y="371060"/>
                  <a:pt x="394251" y="384312"/>
                  <a:pt x="268356" y="453886"/>
                </a:cubicBezTo>
                <a:cubicBezTo>
                  <a:pt x="142461" y="523460"/>
                  <a:pt x="19878" y="609600"/>
                  <a:pt x="9939" y="771939"/>
                </a:cubicBezTo>
                <a:cubicBezTo>
                  <a:pt x="0" y="934278"/>
                  <a:pt x="115956" y="1212573"/>
                  <a:pt x="208721" y="1427921"/>
                </a:cubicBezTo>
                <a:cubicBezTo>
                  <a:pt x="301486" y="1643269"/>
                  <a:pt x="420756" y="1881809"/>
                  <a:pt x="566530" y="2064026"/>
                </a:cubicBezTo>
                <a:cubicBezTo>
                  <a:pt x="712304" y="2246244"/>
                  <a:pt x="672548" y="2388704"/>
                  <a:pt x="1083365" y="2521226"/>
                </a:cubicBezTo>
                <a:cubicBezTo>
                  <a:pt x="1494182" y="2653748"/>
                  <a:pt x="2590799" y="2799521"/>
                  <a:pt x="3031434" y="2859156"/>
                </a:cubicBezTo>
                <a:cubicBezTo>
                  <a:pt x="3472069" y="2918791"/>
                  <a:pt x="3727173" y="2879034"/>
                  <a:pt x="3727173" y="2879034"/>
                </a:cubicBezTo>
                <a:cubicBezTo>
                  <a:pt x="4197625" y="2882347"/>
                  <a:pt x="5198164" y="2994991"/>
                  <a:pt x="5854147" y="2879034"/>
                </a:cubicBezTo>
                <a:cubicBezTo>
                  <a:pt x="6510130" y="2763078"/>
                  <a:pt x="7199243" y="2408582"/>
                  <a:pt x="7663069" y="2183295"/>
                </a:cubicBezTo>
                <a:cubicBezTo>
                  <a:pt x="8126895" y="1958008"/>
                  <a:pt x="8425069" y="1759226"/>
                  <a:pt x="8637104" y="1527313"/>
                </a:cubicBezTo>
                <a:cubicBezTo>
                  <a:pt x="8849139" y="1295400"/>
                  <a:pt x="8945217" y="1010478"/>
                  <a:pt x="8935278" y="791817"/>
                </a:cubicBezTo>
                <a:cubicBezTo>
                  <a:pt x="8925339" y="573156"/>
                  <a:pt x="8878956" y="344556"/>
                  <a:pt x="8577469" y="215347"/>
                </a:cubicBezTo>
                <a:cubicBezTo>
                  <a:pt x="8275982" y="86138"/>
                  <a:pt x="7590182" y="33130"/>
                  <a:pt x="7126356" y="16565"/>
                </a:cubicBezTo>
                <a:cubicBezTo>
                  <a:pt x="6662530" y="0"/>
                  <a:pt x="6069495" y="43069"/>
                  <a:pt x="5794512" y="115956"/>
                </a:cubicBezTo>
                <a:cubicBezTo>
                  <a:pt x="5519529" y="188843"/>
                  <a:pt x="5542721" y="344556"/>
                  <a:pt x="5476460" y="453886"/>
                </a:cubicBezTo>
                <a:cubicBezTo>
                  <a:pt x="5410199" y="563216"/>
                  <a:pt x="5413512" y="626165"/>
                  <a:pt x="5396947" y="771939"/>
                </a:cubicBezTo>
                <a:cubicBezTo>
                  <a:pt x="5380382" y="917713"/>
                  <a:pt x="5387008" y="1166191"/>
                  <a:pt x="5377069" y="1328530"/>
                </a:cubicBezTo>
                <a:cubicBezTo>
                  <a:pt x="5367130" y="1490869"/>
                  <a:pt x="5383695" y="1613451"/>
                  <a:pt x="5337312" y="1745973"/>
                </a:cubicBezTo>
                <a:cubicBezTo>
                  <a:pt x="5290929" y="1878495"/>
                  <a:pt x="5257799" y="2004390"/>
                  <a:pt x="5098773" y="2123660"/>
                </a:cubicBezTo>
                <a:cubicBezTo>
                  <a:pt x="4939747" y="2242930"/>
                  <a:pt x="4664765" y="2435087"/>
                  <a:pt x="4383156" y="2461591"/>
                </a:cubicBezTo>
                <a:cubicBezTo>
                  <a:pt x="4101547" y="2488095"/>
                  <a:pt x="3650973" y="2401956"/>
                  <a:pt x="3409121" y="2282686"/>
                </a:cubicBezTo>
                <a:cubicBezTo>
                  <a:pt x="3167269" y="2163416"/>
                  <a:pt x="3008243" y="1921564"/>
                  <a:pt x="2932043" y="1745973"/>
                </a:cubicBezTo>
                <a:cubicBezTo>
                  <a:pt x="2855843" y="1570382"/>
                  <a:pt x="2948608" y="1368287"/>
                  <a:pt x="2951921" y="1229139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3" name="Straight Connector 32"/>
          <p:cNvCxnSpPr/>
          <p:nvPr/>
        </p:nvCxnSpPr>
        <p:spPr>
          <a:xfrm>
            <a:off x="5807968" y="4581128"/>
            <a:ext cx="0" cy="792088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23970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4" y="244475"/>
              <a:ext cx="350837" cy="482600"/>
            </p14:xfrm>
          </p:contentPart>
        </mc:Choice>
        <mc:Fallback xmlns="">
          <p:pic>
            <p:nvPicPr>
              <p:cNvPr id="723970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0202" y="226481"/>
                <a:ext cx="399104" cy="516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3971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-1323975"/>
              <a:ext cx="184150" cy="211137"/>
            </p14:xfrm>
          </p:contentPart>
        </mc:Choice>
        <mc:Fallback xmlns="">
          <p:pic>
            <p:nvPicPr>
              <p:cNvPr id="723971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7848" y="-1350637"/>
                <a:ext cx="232705" cy="264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3972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3122" y="-1322388"/>
              <a:ext cx="1223828" cy="1293179"/>
            </p14:xfrm>
          </p:contentPart>
        </mc:Choice>
        <mc:Fallback xmlns="">
          <p:pic>
            <p:nvPicPr>
              <p:cNvPr id="723972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67644" y="-1349749"/>
                <a:ext cx="1266662" cy="13360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58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/>
        </p:nvGraphicFramePr>
        <p:xfrm>
          <a:off x="5966333" y="1464589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4"/>
          <p:cNvGraphicFramePr>
            <a:graphicFrameLocks/>
          </p:cNvGraphicFramePr>
          <p:nvPr/>
        </p:nvGraphicFramePr>
        <p:xfrm>
          <a:off x="848737" y="1490380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Pentagon 9"/>
          <p:cNvSpPr/>
          <p:nvPr/>
        </p:nvSpPr>
        <p:spPr>
          <a:xfrm>
            <a:off x="5462957" y="2461848"/>
            <a:ext cx="1237957" cy="1055077"/>
          </a:xfrm>
          <a:prstGeom prst="homePlat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SUT</a:t>
            </a:r>
          </a:p>
        </p:txBody>
      </p:sp>
      <p:grpSp>
        <p:nvGrpSpPr>
          <p:cNvPr id="693249" name="Group 1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93250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693250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693251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693251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693252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96" y="-833"/>
                <a:ext cx="772" cy="816"/>
              </p14:xfrm>
            </p:contentPart>
          </mc:Choice>
          <mc:Fallback xmlns="">
            <p:pic>
              <p:nvPicPr>
                <p:cNvPr id="693252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286" y="-850"/>
                  <a:ext cx="799" cy="843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TextBox 2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057401" y="1676400"/>
            <a:ext cx="1905001" cy="2819400"/>
            <a:chOff x="533400" y="1676400"/>
            <a:chExt cx="1905001" cy="2819400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533400" y="2362200"/>
              <a:ext cx="1320801" cy="7239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1295400" y="1676400"/>
              <a:ext cx="1143001" cy="28194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078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7" grpId="0">
        <p:bldAsOne/>
      </p:bldGraphic>
      <p:bldP spid="1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/>
        </p:nvGraphicFramePr>
        <p:xfrm>
          <a:off x="5966333" y="1464589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4"/>
          <p:cNvGraphicFramePr>
            <a:graphicFrameLocks/>
          </p:cNvGraphicFramePr>
          <p:nvPr/>
        </p:nvGraphicFramePr>
        <p:xfrm>
          <a:off x="848737" y="1490380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115469"/>
              </p:ext>
            </p:extLst>
          </p:nvPr>
        </p:nvGraphicFramePr>
        <p:xfrm>
          <a:off x="5819372" y="1113790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8" name="Content Placeholder 4"/>
          <p:cNvGraphicFramePr>
            <a:graphicFrameLocks/>
          </p:cNvGraphicFramePr>
          <p:nvPr/>
        </p:nvGraphicFramePr>
        <p:xfrm>
          <a:off x="1130097" y="1159073"/>
          <a:ext cx="4665735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0" name="Pentagon 9"/>
          <p:cNvSpPr/>
          <p:nvPr/>
        </p:nvSpPr>
        <p:spPr>
          <a:xfrm>
            <a:off x="5462957" y="2461848"/>
            <a:ext cx="1237957" cy="1055077"/>
          </a:xfrm>
          <a:prstGeom prst="homePlat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SUT</a:t>
            </a:r>
          </a:p>
        </p:txBody>
      </p:sp>
      <p:sp>
        <p:nvSpPr>
          <p:cNvPr id="20" name="Pie 4" hidden="1"/>
          <p:cNvSpPr/>
          <p:nvPr/>
        </p:nvSpPr>
        <p:spPr>
          <a:xfrm>
            <a:off x="3616924" y="1650060"/>
            <a:ext cx="925777" cy="680163"/>
          </a:xfrm>
          <a:prstGeom prst="rect">
            <a:avLst/>
          </a:prstGeom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860" tIns="22860" rIns="22860" bIns="22860" numCol="1" spcCol="1270" anchor="ctr" anchorCtr="0">
            <a:noAutofit/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dirty="0"/>
              <a:t>Input partition 1a</a:t>
            </a:r>
          </a:p>
        </p:txBody>
      </p:sp>
      <p:grpSp>
        <p:nvGrpSpPr>
          <p:cNvPr id="693249" name="Group 1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693250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693250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693251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693251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693252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324" y="-833"/>
                <a:ext cx="744" cy="786"/>
              </p14:xfrm>
            </p:contentPart>
          </mc:Choice>
          <mc:Fallback xmlns="">
            <p:pic>
              <p:nvPicPr>
                <p:cNvPr id="693252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314" y="-850"/>
                  <a:ext cx="771" cy="813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TextBox 2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" name="Ink 1"/>
              <p14:cNvContentPartPr/>
              <p14:nvPr/>
            </p14:nvContentPartPr>
            <p14:xfrm>
              <a:off x="5032200" y="4419600"/>
              <a:ext cx="1970640" cy="515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19240" y="4411680"/>
                <a:ext cx="1992240" cy="5346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/>
          <p:cNvGrpSpPr/>
          <p:nvPr/>
        </p:nvGrpSpPr>
        <p:grpSpPr>
          <a:xfrm>
            <a:off x="3986434" y="5133486"/>
            <a:ext cx="4191000" cy="1475619"/>
            <a:chOff x="2462434" y="5133485"/>
            <a:chExt cx="4191000" cy="147561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62434" y="5133485"/>
              <a:ext cx="4191000" cy="1475619"/>
            </a:xfrm>
            <a:prstGeom prst="roundRect">
              <a:avLst/>
            </a:prstGeom>
            <a:noFill/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 rot="20635810">
              <a:off x="5029200" y="5871294"/>
              <a:ext cx="1014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  <a:sym typeface="Wingdings" pitchFamily="2" charset="2"/>
                </a:rPr>
                <a:t></a:t>
              </a:r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false</a:t>
              </a:r>
              <a:endParaRPr lang="en-SG" dirty="0"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rot="20635810">
              <a:off x="3952191" y="5314784"/>
              <a:ext cx="1014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  <a:sym typeface="Wingdings" pitchFamily="2" charset="2"/>
                </a:rPr>
                <a:t></a:t>
              </a:r>
              <a:r>
                <a:rPr lang="en-US" dirty="0">
                  <a:solidFill>
                    <a:srgbClr val="FFFF00"/>
                  </a:solidFill>
                </a:rPr>
                <a:t>true</a:t>
              </a:r>
              <a:endParaRPr lang="en-SG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555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7" grpId="0">
        <p:bldAsOne/>
      </p:bldGraphic>
      <p:bldGraphic spid="5" grpId="0">
        <p:bldAsOne/>
      </p:bldGraphic>
      <p:bldGraphic spid="8" grpId="0">
        <p:bldAsOne/>
      </p:bldGraphic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0323078"/>
              </p:ext>
            </p:extLst>
          </p:nvPr>
        </p:nvGraphicFramePr>
        <p:xfrm>
          <a:off x="5819372" y="1113790"/>
          <a:ext cx="5467611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4"/>
          <p:cNvGraphicFramePr>
            <a:graphicFrameLocks/>
          </p:cNvGraphicFramePr>
          <p:nvPr/>
        </p:nvGraphicFramePr>
        <p:xfrm>
          <a:off x="1130097" y="1159073"/>
          <a:ext cx="4665735" cy="3778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Pentagon 9"/>
          <p:cNvSpPr/>
          <p:nvPr/>
        </p:nvSpPr>
        <p:spPr>
          <a:xfrm>
            <a:off x="5462957" y="2461848"/>
            <a:ext cx="1237957" cy="1055077"/>
          </a:xfrm>
          <a:prstGeom prst="homePlat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SUT</a:t>
            </a:r>
          </a:p>
        </p:txBody>
      </p:sp>
      <p:grpSp>
        <p:nvGrpSpPr>
          <p:cNvPr id="4" name="Group 14"/>
          <p:cNvGrpSpPr/>
          <p:nvPr/>
        </p:nvGrpSpPr>
        <p:grpSpPr>
          <a:xfrm>
            <a:off x="1995868" y="1397906"/>
            <a:ext cx="3174095" cy="3174095"/>
            <a:chOff x="793053" y="220486"/>
            <a:chExt cx="3174095" cy="3174095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9" name="Pie 18"/>
            <p:cNvSpPr/>
            <p:nvPr/>
          </p:nvSpPr>
          <p:spPr>
            <a:xfrm>
              <a:off x="793053" y="220486"/>
              <a:ext cx="3174095" cy="3174095"/>
            </a:xfrm>
            <a:prstGeom prst="pie">
              <a:avLst>
                <a:gd name="adj1" fmla="val 16200000"/>
                <a:gd name="adj2" fmla="val 19800000"/>
              </a:avLst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Pie 4"/>
            <p:cNvSpPr/>
            <p:nvPr/>
          </p:nvSpPr>
          <p:spPr>
            <a:xfrm>
              <a:off x="2414109" y="560567"/>
              <a:ext cx="925777" cy="680163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/>
                <a:t>Input partition 1a</a:t>
              </a:r>
            </a:p>
          </p:txBody>
        </p:sp>
      </p:grpSp>
      <p:grpSp>
        <p:nvGrpSpPr>
          <p:cNvPr id="9" name="Group 15"/>
          <p:cNvGrpSpPr/>
          <p:nvPr/>
        </p:nvGrpSpPr>
        <p:grpSpPr>
          <a:xfrm>
            <a:off x="2013942" y="1383328"/>
            <a:ext cx="3174095" cy="3174095"/>
            <a:chOff x="698586" y="318449"/>
            <a:chExt cx="3174095" cy="3174095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7" name="Pie 16"/>
            <p:cNvSpPr/>
            <p:nvPr/>
          </p:nvSpPr>
          <p:spPr>
            <a:xfrm>
              <a:off x="698586" y="318449"/>
              <a:ext cx="3174095" cy="3174095"/>
            </a:xfrm>
            <a:prstGeom prst="pie">
              <a:avLst>
                <a:gd name="adj1" fmla="val 19800000"/>
                <a:gd name="adj2" fmla="val 1800000"/>
              </a:avLst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-1986775"/>
                <a:satOff val="7962"/>
                <a:lumOff val="1726"/>
                <a:alphaOff val="0"/>
              </a:schemeClr>
            </a:fillRef>
            <a:effectRef idx="2">
              <a:schemeClr val="accent5">
                <a:hueOff val="-1986775"/>
                <a:satOff val="7962"/>
                <a:lumOff val="172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Pie 6"/>
            <p:cNvSpPr/>
            <p:nvPr/>
          </p:nvSpPr>
          <p:spPr>
            <a:xfrm>
              <a:off x="2871330" y="1649962"/>
              <a:ext cx="959785" cy="64237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/>
                <a:t>Input partition 1b</a:t>
              </a:r>
            </a:p>
          </p:txBody>
        </p:sp>
      </p:grpSp>
      <p:grpSp>
        <p:nvGrpSpPr>
          <p:cNvPr id="693249" name="Group 1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93250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693250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693251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693251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693252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304" y="-833"/>
                <a:ext cx="764" cy="807"/>
              </p14:xfrm>
            </p:contentPart>
          </mc:Choice>
          <mc:Fallback xmlns="">
            <p:pic>
              <p:nvPicPr>
                <p:cNvPr id="693252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294" y="-850"/>
                  <a:ext cx="791" cy="834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TextBox 2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" name="Ink 2"/>
              <p14:cNvContentPartPr/>
              <p14:nvPr/>
            </p14:nvContentPartPr>
            <p14:xfrm>
              <a:off x="4630080" y="456840"/>
              <a:ext cx="4879440" cy="2327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22160" y="434880"/>
                <a:ext cx="4911480" cy="2370600"/>
              </a:xfrm>
              <a:prstGeom prst="rect">
                <a:avLst/>
              </a:prstGeom>
            </p:spPr>
          </p:pic>
        </mc:Fallback>
      </mc:AlternateContent>
      <p:grpSp>
        <p:nvGrpSpPr>
          <p:cNvPr id="6" name="Group 5"/>
          <p:cNvGrpSpPr/>
          <p:nvPr/>
        </p:nvGrpSpPr>
        <p:grpSpPr>
          <a:xfrm>
            <a:off x="3986434" y="5133486"/>
            <a:ext cx="4191000" cy="1475619"/>
            <a:chOff x="2462434" y="5133485"/>
            <a:chExt cx="4191000" cy="1475619"/>
          </a:xfrm>
        </p:grpSpPr>
        <p:pic>
          <p:nvPicPr>
            <p:cNvPr id="22" name="Picture 2"/>
            <p:cNvPicPr>
              <a:picLocks noChangeAspect="1" noChangeArrowheads="1"/>
            </p:cNvPicPr>
            <p:nvPr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62434" y="5133485"/>
              <a:ext cx="4191000" cy="1475619"/>
            </a:xfrm>
            <a:prstGeom prst="roundRect">
              <a:avLst/>
            </a:prstGeom>
            <a:noFill/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 rot="20635810">
              <a:off x="5029200" y="5871294"/>
              <a:ext cx="1014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  <a:sym typeface="Wingdings" pitchFamily="2" charset="2"/>
                </a:rPr>
                <a:t></a:t>
              </a:r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false</a:t>
              </a:r>
              <a:endParaRPr lang="en-SG" dirty="0"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 rot="20635810">
              <a:off x="3952191" y="5314784"/>
              <a:ext cx="1014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  <a:sym typeface="Wingdings" pitchFamily="2" charset="2"/>
                </a:rPr>
                <a:t></a:t>
              </a:r>
              <a:r>
                <a:rPr lang="en-US" dirty="0">
                  <a:solidFill>
                    <a:srgbClr val="FFFF00"/>
                  </a:solidFill>
                </a:rPr>
                <a:t>true</a:t>
              </a:r>
              <a:endParaRPr lang="en-SG" dirty="0">
                <a:solidFill>
                  <a:srgbClr val="FFFF0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 rot="1805651">
              <a:off x="2875180" y="5942528"/>
              <a:ext cx="1014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  <a:sym typeface="Wingdings" pitchFamily="2" charset="2"/>
                </a:rPr>
                <a:t></a:t>
              </a:r>
              <a:r>
                <a:rPr 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false</a:t>
              </a:r>
              <a:endParaRPr lang="en-SG" dirty="0"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4332820" y="6324600"/>
              <a:ext cx="0" cy="28450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5309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3249" name="Group 1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693250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693250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693251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693251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693252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371" y="-833"/>
                <a:ext cx="697" cy="737"/>
              </p14:xfrm>
            </p:contentPart>
          </mc:Choice>
          <mc:Fallback xmlns="">
            <p:pic>
              <p:nvPicPr>
                <p:cNvPr id="693252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361" y="-850"/>
                  <a:ext cx="724" cy="764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TextBox 2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78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1752602" y="1309144"/>
            <a:ext cx="8839199" cy="90065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>
                <a:solidFill>
                  <a:srgbClr val="FFFF00"/>
                </a:solidFill>
              </a:rPr>
              <a:t>What are the EPs for </a:t>
            </a:r>
            <a:r>
              <a:rPr lang="en-US" sz="28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</a:t>
            </a:r>
            <a:r>
              <a:rPr lang="en-US" sz="2800" dirty="0">
                <a:solidFill>
                  <a:srgbClr val="FFFF00"/>
                </a:solidFill>
              </a:rPr>
              <a:t>in the method below?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844634" y="1828801"/>
            <a:ext cx="8467106" cy="2400657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/**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  * Adds the name to the course list.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  * </a:t>
            </a:r>
            <a:r>
              <a:rPr lang="en-US" altLang="en-US" sz="2400" i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altLang="en-US" sz="2400" i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en-US" altLang="en-US" sz="2400" i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name </a:t>
            </a:r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must be between 5 to 50 chars (both inclusive)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  *                        and not already in the course list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  */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altLang="en-US" sz="2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addName</a:t>
            </a:r>
            <a:r>
              <a:rPr lang="en-US" altLang="en-US" sz="2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 </a:t>
            </a:r>
            <a:r>
              <a:rPr lang="en-US" altLang="en-US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altLang="en-US" sz="2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… 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7010400" y="4663382"/>
            <a:ext cx="3301340" cy="92333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Case sensitivity?</a:t>
            </a:r>
          </a:p>
          <a:p>
            <a:pPr defTabSz="958850"/>
            <a:r>
              <a:rPr lang="en-US" altLang="en-US" sz="2400" dirty="0">
                <a:solidFill>
                  <a:schemeClr val="bg1"/>
                </a:solidFill>
                <a:latin typeface="Calibri" pitchFamily="34" charset="0"/>
              </a:rPr>
              <a:t>Leading/trailing spaces?</a:t>
            </a:r>
          </a:p>
        </p:txBody>
      </p:sp>
      <p:sp>
        <p:nvSpPr>
          <p:cNvPr id="2" name="Rectangle 1"/>
          <p:cNvSpPr/>
          <p:nvPr/>
        </p:nvSpPr>
        <p:spPr>
          <a:xfrm>
            <a:off x="1844634" y="4655956"/>
            <a:ext cx="4784766" cy="1371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TextBox 2"/>
          <p:cNvSpPr txBox="1"/>
          <p:nvPr/>
        </p:nvSpPr>
        <p:spPr>
          <a:xfrm>
            <a:off x="3505986" y="4663383"/>
            <a:ext cx="1599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Len  [5..50]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04216" y="5112223"/>
            <a:ext cx="1067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Len &lt; 5</a:t>
            </a:r>
            <a:endParaRPr lang="en-SG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10200" y="5100936"/>
            <a:ext cx="123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Len &gt; 50</a:t>
            </a:r>
            <a:endParaRPr lang="en-SG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048000" y="4663382"/>
            <a:ext cx="0" cy="13641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409415" y="4654144"/>
            <a:ext cx="0" cy="13641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191000" y="5125048"/>
            <a:ext cx="0" cy="90250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200400" y="5105401"/>
            <a:ext cx="9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in the list</a:t>
            </a:r>
            <a:endParaRPr lang="en-SG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37017" y="5123285"/>
            <a:ext cx="1096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not in the list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844634" y="6027556"/>
            <a:ext cx="1965366" cy="600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null</a:t>
            </a:r>
            <a:endParaRPr lang="en-SG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802824" y="6033708"/>
            <a:ext cx="2826576" cy="5946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Empty string</a:t>
            </a:r>
            <a:endParaRPr lang="en-SG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15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 animBg="1"/>
      <p:bldP spid="3" grpId="0"/>
      <p:bldP spid="12" grpId="0"/>
      <p:bldP spid="13" grpId="0"/>
      <p:bldP spid="18" grpId="0"/>
      <p:bldP spid="19" grpId="0"/>
      <p:bldP spid="20" grpId="0" animBg="1"/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1676401" y="969818"/>
            <a:ext cx="8839199" cy="90065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>
                <a:solidFill>
                  <a:srgbClr val="FFFF00"/>
                </a:solidFill>
              </a:rPr>
              <a:t>How many equivalence partition?</a:t>
            </a:r>
          </a:p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844634" y="1739735"/>
            <a:ext cx="8467106" cy="1132618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square (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en-US" sz="2800" b="1" dirty="0" err="1">
                <a:solidFill>
                  <a:srgbClr val="FFFF00"/>
                </a:solidFill>
                <a:latin typeface="Calibri" pitchFamily="34" charset="0"/>
              </a:rPr>
              <a:t>i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)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Description: returns the square value of </a:t>
            </a:r>
            <a:r>
              <a:rPr lang="en-US" altLang="en-US" sz="2800" i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</a:t>
            </a:r>
            <a:endParaRPr lang="en-US" altLang="en-US" sz="2800" i="1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grpSp>
        <p:nvGrpSpPr>
          <p:cNvPr id="790530" name="Group 1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90531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790531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90532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790532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90533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99" y="-833"/>
                <a:ext cx="769" cy="813"/>
              </p14:xfrm>
            </p:contentPart>
          </mc:Choice>
          <mc:Fallback xmlns="">
            <p:pic>
              <p:nvPicPr>
                <p:cNvPr id="790533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289" y="-850"/>
                  <a:ext cx="796" cy="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TextBox 23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A8326B4-3D3C-4168-89FB-048B21F57B7D}"/>
                  </a:ext>
                </a:extLst>
              </p14:cNvPr>
              <p14:cNvContentPartPr/>
              <p14:nvPr/>
            </p14:nvContentPartPr>
            <p14:xfrm>
              <a:off x="3172376" y="4582713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A8326B4-3D3C-4168-89FB-048B21F57B7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63376" y="457371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B4C756C-73C2-44E0-8610-FC24074E3815}"/>
                  </a:ext>
                </a:extLst>
              </p14:cNvPr>
              <p14:cNvContentPartPr/>
              <p14:nvPr/>
            </p14:nvContentPartPr>
            <p14:xfrm>
              <a:off x="2026856" y="4394793"/>
              <a:ext cx="720000" cy="3974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B4C756C-73C2-44E0-8610-FC24074E381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018220" y="4385785"/>
                <a:ext cx="737631" cy="4150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40E74DB-0817-48DF-948D-C75B8E2785FA}"/>
                  </a:ext>
                </a:extLst>
              </p14:cNvPr>
              <p14:cNvContentPartPr/>
              <p14:nvPr/>
            </p14:nvContentPartPr>
            <p14:xfrm>
              <a:off x="3161576" y="4681713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40E74DB-0817-48DF-948D-C75B8E2785F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52576" y="467307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05C4A6C-40EB-4B0C-83F4-C9ABB79D714C}"/>
                  </a:ext>
                </a:extLst>
              </p14:cNvPr>
              <p14:cNvContentPartPr/>
              <p14:nvPr/>
            </p14:nvContentPartPr>
            <p14:xfrm>
              <a:off x="3303776" y="4357353"/>
              <a:ext cx="302040" cy="3870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05C4A6C-40EB-4B0C-83F4-C9ABB79D714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95136" y="4348713"/>
                <a:ext cx="319680" cy="40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632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Start2014032018221816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671290" y="3958968"/>
            <a:ext cx="8603672" cy="1198402"/>
            <a:chOff x="147290" y="3958968"/>
            <a:chExt cx="8603672" cy="1198402"/>
          </a:xfrm>
        </p:grpSpPr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673768" y="4608095"/>
              <a:ext cx="7543800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4331368" y="4552680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2426368" y="4455695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10" name="Line 10"/>
            <p:cNvSpPr>
              <a:spLocks noChangeShapeType="1"/>
            </p:cNvSpPr>
            <p:nvPr/>
          </p:nvSpPr>
          <p:spPr bwMode="auto">
            <a:xfrm>
              <a:off x="6388768" y="4455695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6007768" y="3958968"/>
                  <a:ext cx="1066800" cy="436402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ad>
                          <m:radPr>
                            <m:degHide m:val="on"/>
                            <m:ctrlP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</m:rad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Text 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6007768" y="3958968"/>
                  <a:ext cx="1066800" cy="43640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892968" y="3958968"/>
                  <a:ext cx="1066800" cy="436402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rad>
                          <m:radPr>
                            <m:degHide m:val="on"/>
                            <m:ctrlP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</m:rad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892968" y="3958968"/>
                  <a:ext cx="1066800" cy="436402"/>
                </a:xfrm>
                <a:prstGeom prst="rect">
                  <a:avLst/>
                </a:prstGeom>
                <a:blipFill>
                  <a:blip r:embed="rId4"/>
                  <a:stretch>
                    <a:fillRect r="-6286"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4192824" y="4760495"/>
              <a:ext cx="457200" cy="396875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anchor="b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dirty="0">
                  <a:solidFill>
                    <a:srgbClr val="FFFF00"/>
                  </a:solidFill>
                </a:rPr>
                <a:t>0</a:t>
              </a: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>
              <a:off x="4109695" y="4455691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3860313" y="3995256"/>
                  <a:ext cx="457200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Text 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860313" y="3995256"/>
                  <a:ext cx="457200" cy="400110"/>
                </a:xfrm>
                <a:prstGeom prst="rect">
                  <a:avLst/>
                </a:prstGeom>
                <a:blipFill>
                  <a:blip r:embed="rId5"/>
                  <a:stretch>
                    <a:fillRect r="-12000"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" name="Line 9"/>
            <p:cNvSpPr>
              <a:spLocks noChangeShapeType="1"/>
            </p:cNvSpPr>
            <p:nvPr/>
          </p:nvSpPr>
          <p:spPr bwMode="auto">
            <a:xfrm>
              <a:off x="680690" y="4524968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47290" y="4064533"/>
                  <a:ext cx="1066800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2000" dirty="0">
                      <a:solidFill>
                        <a:srgbClr val="FFF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SG" sz="2000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𝑀𝐼𝑁</m:t>
                      </m:r>
                    </m:oMath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47290" y="4064533"/>
                  <a:ext cx="1066800" cy="4001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Line 9"/>
            <p:cNvSpPr>
              <a:spLocks noChangeShapeType="1"/>
            </p:cNvSpPr>
            <p:nvPr/>
          </p:nvSpPr>
          <p:spPr bwMode="auto">
            <a:xfrm>
              <a:off x="8217562" y="4511112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7883236" y="4036822"/>
                  <a:ext cx="867726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wrap="square"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𝑀𝐴𝑋</m:t>
                        </m:r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7883236" y="4036822"/>
                  <a:ext cx="867726" cy="40011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90530" name="i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90531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790531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90532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790532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90533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94" y="-833"/>
                <a:ext cx="774" cy="818"/>
              </p14:xfrm>
            </p:contentPart>
          </mc:Choice>
          <mc:Fallback xmlns="">
            <p:pic>
              <p:nvPicPr>
                <p:cNvPr id="790533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284" y="-850"/>
                  <a:ext cx="801" cy="84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EP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65650" y="4686300"/>
            <a:ext cx="1612338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Rectangle 28"/>
          <p:cNvSpPr/>
          <p:nvPr/>
        </p:nvSpPr>
        <p:spPr>
          <a:xfrm>
            <a:off x="3990877" y="4686300"/>
            <a:ext cx="1612338" cy="10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Rectangle 29"/>
          <p:cNvSpPr/>
          <p:nvPr/>
        </p:nvSpPr>
        <p:spPr>
          <a:xfrm>
            <a:off x="5960664" y="4686300"/>
            <a:ext cx="1811736" cy="10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Rectangle 30"/>
          <p:cNvSpPr/>
          <p:nvPr/>
        </p:nvSpPr>
        <p:spPr>
          <a:xfrm>
            <a:off x="8019448" y="4697765"/>
            <a:ext cx="1613616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1844634" y="1739735"/>
            <a:ext cx="8467106" cy="1132618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square (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en-US" sz="2800" b="1" dirty="0" err="1">
                <a:solidFill>
                  <a:srgbClr val="FFFF00"/>
                </a:solidFill>
                <a:latin typeface="Calibri" pitchFamily="34" charset="0"/>
              </a:rPr>
              <a:t>i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)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Description: returns the square value of </a:t>
            </a:r>
            <a:r>
              <a:rPr lang="en-US" altLang="en-US" sz="2800" i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</a:t>
            </a:r>
            <a:endParaRPr lang="en-US" altLang="en-US" sz="2800" i="1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6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9" grpId="0" animBg="1"/>
      <p:bldP spid="30" grpId="0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grpSp>
        <p:nvGrpSpPr>
          <p:cNvPr id="19" name="Group 18"/>
          <p:cNvGrpSpPr/>
          <p:nvPr/>
        </p:nvGrpSpPr>
        <p:grpSpPr>
          <a:xfrm rot="337047">
            <a:off x="2844672" y="3171378"/>
            <a:ext cx="4691489" cy="2915327"/>
            <a:chOff x="1320671" y="3033953"/>
            <a:chExt cx="4691489" cy="2915327"/>
          </a:xfrm>
        </p:grpSpPr>
        <p:grpSp>
          <p:nvGrpSpPr>
            <p:cNvPr id="20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24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1" name="Rounded Rectangle 3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21" name="Donut 20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Trapezoid 22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563209" name="Group 9"/>
          <p:cNvGrpSpPr>
            <a:grpSpLocks/>
          </p:cNvGrpSpPr>
          <p:nvPr/>
        </p:nvGrpSpPr>
        <p:grpSpPr bwMode="auto">
          <a:xfrm>
            <a:off x="3359150" y="1989139"/>
            <a:ext cx="5543550" cy="4010025"/>
            <a:chOff x="1158" y="1238"/>
            <a:chExt cx="3492" cy="252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63205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158" y="2223"/>
                <a:ext cx="1114" cy="1031"/>
              </p14:xfrm>
            </p:contentPart>
          </mc:Choice>
          <mc:Fallback xmlns="">
            <p:pic>
              <p:nvPicPr>
                <p:cNvPr id="563205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44" y="2217"/>
                  <a:ext cx="1143" cy="10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63206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569" y="2275"/>
                <a:ext cx="400" cy="398"/>
              </p14:xfrm>
            </p:contentPart>
          </mc:Choice>
          <mc:Fallback xmlns="">
            <p:pic>
              <p:nvPicPr>
                <p:cNvPr id="563206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556" y="2267"/>
                  <a:ext cx="417" cy="4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63207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754" y="2972"/>
                <a:ext cx="304" cy="792"/>
              </p14:xfrm>
            </p:contentPart>
          </mc:Choice>
          <mc:Fallback xmlns="">
            <p:pic>
              <p:nvPicPr>
                <p:cNvPr id="563207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746" y="2964"/>
                  <a:ext cx="326" cy="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563208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85" y="1238"/>
                <a:ext cx="2665" cy="1190"/>
              </p14:xfrm>
            </p:contentPart>
          </mc:Choice>
          <mc:Fallback xmlns="">
            <p:pic>
              <p:nvPicPr>
                <p:cNvPr id="563208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971" y="1227"/>
                  <a:ext cx="2683" cy="1204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63210" name="Group 10"/>
          <p:cNvGrpSpPr>
            <a:grpSpLocks/>
          </p:cNvGrpSpPr>
          <p:nvPr/>
        </p:nvGrpSpPr>
        <p:grpSpPr bwMode="auto">
          <a:xfrm>
            <a:off x="1774826" y="3141664"/>
            <a:ext cx="1946275" cy="3101975"/>
            <a:chOff x="69" y="1947"/>
            <a:chExt cx="1226" cy="195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63211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44" y="1947"/>
                <a:ext cx="751" cy="1954"/>
              </p14:xfrm>
            </p:contentPart>
          </mc:Choice>
          <mc:Fallback xmlns="">
            <p:pic>
              <p:nvPicPr>
                <p:cNvPr id="563211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28" y="1932"/>
                  <a:ext cx="781" cy="19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56321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9" y="3364"/>
                <a:ext cx="603" cy="431"/>
              </p14:xfrm>
            </p:contentPart>
          </mc:Choice>
          <mc:Fallback xmlns="">
            <p:pic>
              <p:nvPicPr>
                <p:cNvPr id="56321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4" y="3359"/>
                  <a:ext cx="624" cy="451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51144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63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3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63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32018221816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671290" y="3958968"/>
            <a:ext cx="8603672" cy="1198402"/>
            <a:chOff x="147290" y="3958968"/>
            <a:chExt cx="8603672" cy="1198402"/>
          </a:xfrm>
        </p:grpSpPr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673768" y="4608095"/>
              <a:ext cx="7543800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4331368" y="4552680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2426368" y="4455695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10" name="Line 10"/>
            <p:cNvSpPr>
              <a:spLocks noChangeShapeType="1"/>
            </p:cNvSpPr>
            <p:nvPr/>
          </p:nvSpPr>
          <p:spPr bwMode="auto">
            <a:xfrm>
              <a:off x="6388768" y="4455695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6007768" y="3958968"/>
                  <a:ext cx="1066800" cy="436402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ad>
                          <m:radPr>
                            <m:degHide m:val="on"/>
                            <m:ctrlP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</m:rad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Text 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6007768" y="3958968"/>
                  <a:ext cx="1066800" cy="43640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892968" y="3958968"/>
                  <a:ext cx="1066800" cy="436402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wrap="square"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rad>
                          <m:radPr>
                            <m:degHide m:val="on"/>
                            <m:ctrlP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SG" sz="20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𝑀𝐴𝑋</m:t>
                            </m:r>
                          </m:e>
                        </m:rad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892968" y="3958968"/>
                  <a:ext cx="1066800" cy="436402"/>
                </a:xfrm>
                <a:prstGeom prst="rect">
                  <a:avLst/>
                </a:prstGeom>
                <a:blipFill>
                  <a:blip r:embed="rId3"/>
                  <a:stretch>
                    <a:fillRect r="-6286"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4192824" y="4760495"/>
              <a:ext cx="457200" cy="396875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anchor="b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dirty="0">
                  <a:solidFill>
                    <a:srgbClr val="FFFF00"/>
                  </a:solidFill>
                </a:rPr>
                <a:t>0</a:t>
              </a: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>
              <a:off x="4109695" y="4455691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3860313" y="3995256"/>
                  <a:ext cx="457200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Text 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3860313" y="3995256"/>
                  <a:ext cx="457200" cy="400110"/>
                </a:xfrm>
                <a:prstGeom prst="rect">
                  <a:avLst/>
                </a:prstGeom>
                <a:blipFill>
                  <a:blip r:embed="rId4"/>
                  <a:stretch>
                    <a:fillRect r="-12000"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" name="Line 9"/>
            <p:cNvSpPr>
              <a:spLocks noChangeShapeType="1"/>
            </p:cNvSpPr>
            <p:nvPr/>
          </p:nvSpPr>
          <p:spPr bwMode="auto">
            <a:xfrm>
              <a:off x="680690" y="4524968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47290" y="4064533"/>
                  <a:ext cx="1066800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SG" sz="2000" dirty="0">
                      <a:solidFill>
                        <a:srgbClr val="FFF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SG" sz="2000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𝑀𝐼𝑁</m:t>
                      </m:r>
                    </m:oMath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47290" y="4064533"/>
                  <a:ext cx="1066800" cy="4001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Line 9"/>
            <p:cNvSpPr>
              <a:spLocks noChangeShapeType="1"/>
            </p:cNvSpPr>
            <p:nvPr/>
          </p:nvSpPr>
          <p:spPr bwMode="auto">
            <a:xfrm>
              <a:off x="8217562" y="4511112"/>
              <a:ext cx="0" cy="2286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b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7883236" y="4036822"/>
                  <a:ext cx="867726" cy="400110"/>
                </a:xfrm>
                <a:prstGeom prst="rect">
                  <a:avLst/>
                </a:prstGeom>
                <a:noFill/>
                <a:ln w="19050" algn="ctr">
                  <a:noFill/>
                  <a:miter lim="800000"/>
                  <a:headEnd/>
                  <a:tailEnd/>
                </a:ln>
              </p:spPr>
              <p:txBody>
                <a:bodyPr wrap="square" anchor="b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SG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𝑀𝐴𝑋</m:t>
                        </m:r>
                      </m:oMath>
                    </m:oMathPara>
                  </a14:m>
                  <a:endParaRPr lang="en-US" sz="20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Text 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7883236" y="4036822"/>
                  <a:ext cx="867726" cy="4001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9050" algn="ctr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90530" name="i"/>
          <p:cNvGrpSpPr>
            <a:grpSpLocks/>
          </p:cNvGrpSpPr>
          <p:nvPr/>
        </p:nvGrpSpPr>
        <p:grpSpPr bwMode="auto">
          <a:xfrm>
            <a:off x="3071814" y="-1323975"/>
            <a:ext cx="1762125" cy="2051050"/>
            <a:chOff x="975" y="-834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90531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75" y="154"/>
                <a:ext cx="221" cy="304"/>
              </p14:xfrm>
            </p:contentPart>
          </mc:Choice>
          <mc:Fallback xmlns="">
            <p:pic>
              <p:nvPicPr>
                <p:cNvPr id="790531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61" y="14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790532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69" y="-834"/>
                <a:ext cx="116" cy="133"/>
              </p14:xfrm>
            </p:contentPart>
          </mc:Choice>
          <mc:Fallback xmlns="">
            <p:pic>
              <p:nvPicPr>
                <p:cNvPr id="790532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955" y="-851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790533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94" y="-833"/>
                <a:ext cx="774" cy="818"/>
              </p14:xfrm>
            </p:contentPart>
          </mc:Choice>
          <mc:Fallback xmlns="">
            <p:pic>
              <p:nvPicPr>
                <p:cNvPr id="790533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284" y="-850"/>
                  <a:ext cx="801" cy="84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EP"/>
          <p:cNvSpPr txBox="1"/>
          <p:nvPr/>
        </p:nvSpPr>
        <p:spPr>
          <a:xfrm>
            <a:off x="3719736" y="18864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65650" y="4686300"/>
            <a:ext cx="1612338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Rectangle 28"/>
          <p:cNvSpPr/>
          <p:nvPr/>
        </p:nvSpPr>
        <p:spPr>
          <a:xfrm>
            <a:off x="3990877" y="4686300"/>
            <a:ext cx="1612338" cy="10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Rectangle 29"/>
          <p:cNvSpPr/>
          <p:nvPr/>
        </p:nvSpPr>
        <p:spPr>
          <a:xfrm>
            <a:off x="5960664" y="4686300"/>
            <a:ext cx="1811736" cy="10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Rectangle 30"/>
          <p:cNvSpPr/>
          <p:nvPr/>
        </p:nvSpPr>
        <p:spPr>
          <a:xfrm>
            <a:off x="8019448" y="4697765"/>
            <a:ext cx="1613616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1844634" y="1739735"/>
            <a:ext cx="8467106" cy="1132618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square (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int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en-US" sz="2800" b="1" dirty="0" err="1">
                <a:solidFill>
                  <a:srgbClr val="FFFF00"/>
                </a:solidFill>
                <a:latin typeface="Calibri" pitchFamily="34" charset="0"/>
              </a:rPr>
              <a:t>i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)</a:t>
            </a: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Description: returns the square value of </a:t>
            </a:r>
            <a:r>
              <a:rPr lang="en-US" altLang="en-US" sz="2800" i="1" dirty="0" err="1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i</a:t>
            </a:r>
            <a:endParaRPr lang="en-US" altLang="en-US" sz="2800" i="1" dirty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pic>
        <p:nvPicPr>
          <p:cNvPr id="2" name="PPIndicator201403201822181911"/>
          <p:cNvPicPr>
            <a:picLocks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6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/>
    </mc:Choice>
    <mc:Fallback xmlns="">
      <p:transition spd="med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7482654 0.2835649 0.07482654 0.2835649 0.1496531 0.5671299 E" pathEditMode="relative" ptsTypes="">
                                      <p:cBhvr>
                                        <p:cTn id="29" dur="500" fill="hold"/>
                                        <p:tgtEl>
                                          <p:spTgt spid="7905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790530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181234 0.3412453 0.01181234 0.3412453 0.02362468 0.6824906 E" pathEditMode="relative" ptsTypes="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" grpId="0" animBg="1"/>
      <p:bldP spid="29" grpId="0" animBg="1"/>
      <p:bldP spid="30" grpId="0" animBg="1"/>
      <p:bldP spid="31" grpId="0" animBg="1"/>
      <p:bldP spid="2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End2014032018221817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211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211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211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211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EP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Equivalence partitioning</a:t>
            </a:r>
            <a:endParaRPr lang="en-SG" sz="2000" b="1" dirty="0">
              <a:solidFill>
                <a:srgbClr val="FFFF00"/>
              </a:solidFill>
            </a:endParaRPr>
          </a:p>
        </p:txBody>
      </p:sp>
      <p:grpSp>
        <p:nvGrpSpPr>
          <p:cNvPr id="602117" name="i"/>
          <p:cNvGrpSpPr>
            <a:grpSpLocks/>
          </p:cNvGrpSpPr>
          <p:nvPr/>
        </p:nvGrpSpPr>
        <p:grpSpPr bwMode="auto">
          <a:xfrm>
            <a:off x="4440240" y="2565402"/>
            <a:ext cx="1762126" cy="2051051"/>
            <a:chOff x="1833" y="1610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2118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3" y="2598"/>
                <a:ext cx="221" cy="304"/>
              </p14:xfrm>
            </p:contentPart>
          </mc:Choice>
          <mc:Fallback xmlns="">
            <p:pic>
              <p:nvPicPr>
                <p:cNvPr id="602118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19" y="2587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2119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27" y="1610"/>
                <a:ext cx="116" cy="133"/>
              </p14:xfrm>
            </p:contentPart>
          </mc:Choice>
          <mc:Fallback xmlns="">
            <p:pic>
              <p:nvPicPr>
                <p:cNvPr id="602119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3" y="1593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2120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26" y="1611"/>
                <a:ext cx="900" cy="951"/>
              </p14:xfrm>
            </p:contentPart>
          </mc:Choice>
          <mc:Fallback xmlns="">
            <p:pic>
              <p:nvPicPr>
                <p:cNvPr id="602120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16" y="1594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2121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89244" y="2617606"/>
              <a:ext cx="56835" cy="1498733"/>
            </p14:xfrm>
          </p:contentPart>
        </mc:Choice>
        <mc:Fallback xmlns="">
          <p:pic>
            <p:nvPicPr>
              <p:cNvPr id="602121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68381" y="2597445"/>
                <a:ext cx="105037" cy="1539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2122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164185" cy="1375715"/>
            </p14:xfrm>
          </p:contentPart>
        </mc:Choice>
        <mc:Fallback xmlns="">
          <p:pic>
            <p:nvPicPr>
              <p:cNvPr id="602122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6"/>
                <a:ext cx="1195504" cy="1408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2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0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extBox 16"/>
          <p:cNvSpPr txBox="1"/>
          <p:nvPr/>
        </p:nvSpPr>
        <p:spPr>
          <a:xfrm>
            <a:off x="3935761" y="5829755"/>
            <a:ext cx="4073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It helps to improve E&amp;E by …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43800" y="5695279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>
                <a:solidFill>
                  <a:schemeClr val="bg1">
                    <a:lumMod val="95000"/>
                  </a:schemeClr>
                </a:solidFill>
              </a:rPr>
              <a:t>Reduce redundancy</a:t>
            </a:r>
          </a:p>
          <a:p>
            <a:r>
              <a:rPr lang="en-SG" sz="2400" dirty="0">
                <a:solidFill>
                  <a:schemeClr val="bg1">
                    <a:lumMod val="95000"/>
                  </a:schemeClr>
                </a:solidFill>
              </a:rPr>
              <a:t>Reduce unnoticed bugs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Ink 21"/>
              <p14:cNvContentPartPr/>
              <p14:nvPr/>
            </p14:nvContentPartPr>
            <p14:xfrm>
              <a:off x="8408270" y="4134781"/>
              <a:ext cx="662590" cy="454683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84156" y="4109581"/>
                <a:ext cx="712257" cy="4928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5" name="Ink 24"/>
              <p14:cNvContentPartPr/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2130" name="Ink 602129"/>
              <p14:cNvContentPartPr/>
              <p14:nvPr/>
            </p14:nvContentPartPr>
            <p14:xfrm>
              <a:off x="-3589020" y="3428820"/>
              <a:ext cx="360" cy="360"/>
            </p14:xfrm>
          </p:contentPart>
        </mc:Choice>
        <mc:Fallback xmlns="">
          <p:pic>
            <p:nvPicPr>
              <p:cNvPr id="602130" name="Ink 6021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-3604140" y="3413700"/>
                <a:ext cx="30600" cy="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11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4012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 descr="Down:  Group 18"/>
          <p:cNvGrpSpPr/>
          <p:nvPr/>
        </p:nvGrpSpPr>
        <p:grpSpPr>
          <a:xfrm rot="337047">
            <a:off x="-820884" y="3190443"/>
            <a:ext cx="4691489" cy="2915327"/>
            <a:chOff x="1320671" y="3033953"/>
            <a:chExt cx="4691489" cy="2915327"/>
          </a:xfrm>
        </p:grpSpPr>
        <p:grpSp>
          <p:nvGrpSpPr>
            <p:cNvPr id="29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9" name="Rounded Rectangle 38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30" name="Donut 29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2" name="Trapezoid 31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898635"/>
            <a:ext cx="3384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When do we define test cases? Are they pre-determined or on-the-fly?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642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42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781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 descr="Down:  Group 18"/>
          <p:cNvGrpSpPr/>
          <p:nvPr/>
        </p:nvGrpSpPr>
        <p:grpSpPr>
          <a:xfrm rot="337047">
            <a:off x="-820884" y="3190443"/>
            <a:ext cx="4691489" cy="2915327"/>
            <a:chOff x="1320671" y="3033953"/>
            <a:chExt cx="4691489" cy="2915327"/>
          </a:xfrm>
        </p:grpSpPr>
        <p:grpSp>
          <p:nvGrpSpPr>
            <p:cNvPr id="29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9" name="Rounded Rectangle 38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30" name="Donut 29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2" name="Trapezoid 31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Pre-determined or on-the-fly?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15027" y="5562601"/>
            <a:ext cx="27769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How much internal info about the SUT should be revealed to the test case designer?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42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42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p:grpSp>
        <p:nvGrpSpPr>
          <p:cNvPr id="564236" name="Group 12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64232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64232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64235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64235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64488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 descr="Down:  Group 18"/>
          <p:cNvGrpSpPr/>
          <p:nvPr/>
        </p:nvGrpSpPr>
        <p:grpSpPr>
          <a:xfrm rot="337047">
            <a:off x="-820884" y="3190443"/>
            <a:ext cx="4691489" cy="2915327"/>
            <a:chOff x="1320671" y="3033953"/>
            <a:chExt cx="4691489" cy="2915327"/>
          </a:xfrm>
        </p:grpSpPr>
        <p:grpSp>
          <p:nvGrpSpPr>
            <p:cNvPr id="29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39" name="Rounded Rectangle 38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3768795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30" name="Donut 29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2" name="Trapezoid 31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Cube 16"/>
          <p:cNvSpPr/>
          <p:nvPr/>
        </p:nvSpPr>
        <p:spPr>
          <a:xfrm>
            <a:off x="8688288" y="1412776"/>
            <a:ext cx="1656184" cy="4896544"/>
          </a:xfrm>
          <a:prstGeom prst="cub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SUT</a:t>
            </a:r>
            <a:endParaRPr lang="en-SG" sz="2800" b="1" dirty="0"/>
          </a:p>
        </p:txBody>
      </p:sp>
      <p:sp>
        <p:nvSpPr>
          <p:cNvPr id="18" name="Rounded Rectangle 17"/>
          <p:cNvSpPr/>
          <p:nvPr/>
        </p:nvSpPr>
        <p:spPr>
          <a:xfrm rot="3370544">
            <a:off x="7754045" y="2337944"/>
            <a:ext cx="936104" cy="5040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case</a:t>
            </a:r>
            <a:endParaRPr lang="en-SG" dirty="0"/>
          </a:p>
        </p:txBody>
      </p:sp>
      <p:sp>
        <p:nvSpPr>
          <p:cNvPr id="19" name="TextBox 18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Pre-determined or on-the-fly?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65097" y="1194138"/>
            <a:ext cx="2541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How to choose which test cases to use and which to discard?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42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5642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423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0025" y="2567371"/>
              <a:ext cx="837620" cy="1114043"/>
            </p14:xfrm>
          </p:contentPart>
        </mc:Choice>
        <mc:Fallback xmlns="">
          <p:pic>
            <p:nvPicPr>
              <p:cNvPr id="56423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16628" y="2561612"/>
                <a:ext cx="866777" cy="1144279"/>
              </a:xfrm>
              <a:prstGeom prst="rect">
                <a:avLst/>
              </a:prstGeom>
            </p:spPr>
          </p:pic>
        </mc:Fallback>
      </mc:AlternateContent>
      <p:grpSp>
        <p:nvGrpSpPr>
          <p:cNvPr id="564236" name="Group 12"/>
          <p:cNvGrpSpPr>
            <a:grpSpLocks/>
          </p:cNvGrpSpPr>
          <p:nvPr/>
        </p:nvGrpSpPr>
        <p:grpSpPr bwMode="auto">
          <a:xfrm>
            <a:off x="3570288" y="4516439"/>
            <a:ext cx="4959350" cy="1766887"/>
            <a:chOff x="1289" y="2845"/>
            <a:chExt cx="3124" cy="1113"/>
          </a:xfrm>
          <a:solidFill>
            <a:schemeClr val="bg1"/>
          </a:solidFill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64232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53" y="3638"/>
                <a:ext cx="313" cy="320"/>
              </p14:xfrm>
            </p:contentPart>
          </mc:Choice>
          <mc:Fallback xmlns="">
            <p:pic>
              <p:nvPicPr>
                <p:cNvPr id="564232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437" y="3624"/>
                  <a:ext cx="346" cy="3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564235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289" y="2845"/>
                <a:ext cx="3124" cy="702"/>
              </p14:xfrm>
            </p:contentPart>
          </mc:Choice>
          <mc:Fallback xmlns="">
            <p:pic>
              <p:nvPicPr>
                <p:cNvPr id="564235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72" y="2828"/>
                  <a:ext cx="3150" cy="73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7645" y="2007979"/>
              <a:ext cx="520400" cy="570140"/>
            </p14:xfrm>
          </p:contentPart>
        </mc:Choice>
        <mc:Fallback xmlns="">
          <p:pic>
            <p:nvPicPr>
              <p:cNvPr id="4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53516" y="1988170"/>
                <a:ext cx="569739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765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24075" y="-1470025"/>
            <a:ext cx="7772400" cy="14700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57401" y="3242847"/>
            <a:ext cx="8188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0963" indent="-1350963" algn="ctr"/>
            <a:r>
              <a:rPr lang="en-SG" sz="3600" b="1" dirty="0">
                <a:solidFill>
                  <a:schemeClr val="bg1"/>
                </a:solidFill>
              </a:rPr>
              <a:t>Heuristics for </a:t>
            </a:r>
            <a:r>
              <a:rPr lang="en-SG" sz="3600" b="1" dirty="0">
                <a:solidFill>
                  <a:srgbClr val="FFFF00"/>
                </a:solidFill>
              </a:rPr>
              <a:t>Better Test Case Design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</a:t>
            </a:r>
            <a:endParaRPr lang="en-SG" sz="3600" b="1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3872" y="1196752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Pre-determined or on-the-fly?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6000" y="580526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How much info revealed?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1100" y="1589089"/>
              <a:ext cx="1563688" cy="720725"/>
            </p14:xfrm>
          </p:contentPart>
        </mc:Choice>
        <mc:Fallback xmlns="">
          <p:pic>
            <p:nvPicPr>
              <p:cNvPr id="1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8422" y="1574689"/>
                <a:ext cx="1611563" cy="75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8142" y="5775327"/>
              <a:ext cx="496888" cy="508000"/>
            </p14:xfrm>
          </p:contentPart>
        </mc:Choice>
        <mc:Fallback xmlns="">
          <p:pic>
            <p:nvPicPr>
              <p:cNvPr id="13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92938" y="5752645"/>
                <a:ext cx="549097" cy="555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7645" y="2007979"/>
              <a:ext cx="520400" cy="570140"/>
            </p14:xfrm>
          </p:contentPart>
        </mc:Choice>
        <mc:Fallback xmlns="">
          <p:pic>
            <p:nvPicPr>
              <p:cNvPr id="1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53516" y="1988170"/>
                <a:ext cx="569739" cy="61408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/>
          <p:cNvSpPr txBox="1"/>
          <p:nvPr/>
        </p:nvSpPr>
        <p:spPr>
          <a:xfrm>
            <a:off x="2556381" y="1412776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How to choose?</a:t>
            </a:r>
            <a:endParaRPr lang="en-SG" dirty="0"/>
          </a:p>
        </p:txBody>
      </p:sp>
      <p:sp useBgFill="1">
        <p:nvSpPr>
          <p:cNvPr id="2" name="Rectangle 1"/>
          <p:cNvSpPr/>
          <p:nvPr/>
        </p:nvSpPr>
        <p:spPr>
          <a:xfrm>
            <a:off x="6858000" y="1766720"/>
            <a:ext cx="1182216" cy="6716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ounded Rectangle 2"/>
          <p:cNvSpPr/>
          <p:nvPr/>
        </p:nvSpPr>
        <p:spPr>
          <a:xfrm>
            <a:off x="1752600" y="152400"/>
            <a:ext cx="2514600" cy="2667000"/>
          </a:xfrm>
          <a:prstGeom prst="roundRect">
            <a:avLst/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Rounded Rectangle 16"/>
          <p:cNvSpPr/>
          <p:nvPr/>
        </p:nvSpPr>
        <p:spPr>
          <a:xfrm>
            <a:off x="4943872" y="1066801"/>
            <a:ext cx="3384376" cy="1243013"/>
          </a:xfrm>
          <a:prstGeom prst="roundRect">
            <a:avLst/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ounded Rectangle 17"/>
          <p:cNvSpPr/>
          <p:nvPr/>
        </p:nvSpPr>
        <p:spPr>
          <a:xfrm>
            <a:off x="4943872" y="5645832"/>
            <a:ext cx="2980928" cy="873614"/>
          </a:xfrm>
          <a:prstGeom prst="roundRect">
            <a:avLst/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595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animBg="1"/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5524</TotalTime>
  <Words>1617</Words>
  <Application>Microsoft Office PowerPoint</Application>
  <PresentationFormat>Widescreen</PresentationFormat>
  <Paragraphs>505</Paragraphs>
  <Slides>52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Calibri</vt:lpstr>
      <vt:lpstr>Bradley Hand ITC</vt:lpstr>
      <vt:lpstr>Arial</vt:lpstr>
      <vt:lpstr>Wingdings</vt:lpstr>
      <vt:lpstr>Cambria Math</vt:lpstr>
      <vt:lpstr>Consolas</vt:lpstr>
      <vt:lpstr>4_green-UP</vt:lpstr>
      <vt:lpstr>2_green-UP</vt:lpstr>
      <vt:lpstr>Admin announcement</vt:lpstr>
      <vt:lpstr>What should you unit test?</vt:lpstr>
      <vt:lpstr>What you may NOT want to unit test?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Acceptance testing is most likely to be…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workshop;akshay.narayan@nus.edu.sg</dc:creator>
  <cp:lastModifiedBy>Akshay Narayan</cp:lastModifiedBy>
  <cp:revision>245</cp:revision>
  <dcterms:created xsi:type="dcterms:W3CDTF">2006-08-16T00:00:00Z</dcterms:created>
  <dcterms:modified xsi:type="dcterms:W3CDTF">2021-03-31T15:05:11Z</dcterms:modified>
</cp:coreProperties>
</file>

<file path=docProps/thumbnail.jpeg>
</file>